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4" r:id="rId39"/>
    <p:sldId id="295" r:id="rId40"/>
    <p:sldId id="296" r:id="rId41"/>
    <p:sldId id="297" r:id="rId42"/>
    <p:sldId id="298" r:id="rId43"/>
    <p:sldId id="299" r:id="rId44"/>
    <p:sldId id="300" r:id="rId45"/>
    <p:sldId id="301" r:id="rId46"/>
    <p:sldId id="302" r:id="rId47"/>
    <p:sldId id="303" r:id="rId48"/>
    <p:sldId id="304" r:id="rId49"/>
    <p:sldId id="305" r:id="rId50"/>
    <p:sldId id="306" r:id="rId51"/>
    <p:sldId id="307" r:id="rId52"/>
    <p:sldId id="308" r:id="rId53"/>
    <p:sldId id="309" r:id="rId54"/>
    <p:sldId id="310" r:id="rId55"/>
    <p:sldId id="311" r:id="rId56"/>
    <p:sldId id="312" r:id="rId57"/>
  </p:sldIdLst>
  <p:sldSz cx="9144000" cy="6858000" type="screen4x3"/>
  <p:notesSz cx="6858000" cy="9144000"/>
  <p:defaultTextStyle>
    <a:defPPr>
      <a:defRPr lang="ar-SA"/>
    </a:defPPr>
    <a:lvl1pPr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r" defTabSz="914400" rtl="1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r" defTabSz="914400" rtl="1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r" defTabSz="914400" rtl="1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r" defTabSz="914400" rtl="1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66"/>
    <a:srgbClr val="FF00FF"/>
    <a:srgbClr val="9999FF"/>
    <a:srgbClr val="9900CC"/>
    <a:srgbClr val="008000"/>
    <a:srgbClr val="0000FF"/>
    <a:srgbClr val="A50021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 showGuides="1">
      <p:cViewPr varScale="1">
        <p:scale>
          <a:sx n="79" d="100"/>
          <a:sy n="79" d="100"/>
        </p:scale>
        <p:origin x="1498" y="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-114" y="563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presProps" Target="presProps.xml"/><Relationship Id="rId5" Type="http://schemas.openxmlformats.org/officeDocument/2006/relationships/slide" Target="slides/slide4.xml"/><Relationship Id="rId61" Type="http://schemas.openxmlformats.org/officeDocument/2006/relationships/tableStyles" Target="tableStyle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E0999A-D137-435D-BAB1-6CB10752CF37}" type="slidenum">
              <a:rPr lang="ar-SA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039610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073DF3-4D38-4779-9AB0-4441F05C373B}" type="slidenum">
              <a:rPr lang="ar-SA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737107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A0CC4D-8BEA-462B-99B4-ABFB195404A5}" type="slidenum">
              <a:rPr lang="ar-SA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798187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EF570E-A176-41A4-8174-9AC1169245B6}" type="slidenum">
              <a:rPr lang="ar-SA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422922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23888" y="1709740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623888" y="4589465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B34A45-DF3A-48C9-960A-BDFD86169FA5}" type="slidenum">
              <a:rPr lang="ar-SA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38956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9CDFD9-2CD5-449E-A567-0906E9C2AC39}" type="slidenum">
              <a:rPr lang="ar-SA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209682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30238" y="365127"/>
            <a:ext cx="7886700" cy="1325563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630239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630239" y="2505075"/>
            <a:ext cx="3868737" cy="3684588"/>
          </a:xfrm>
        </p:spPr>
        <p:txBody>
          <a:bodyPr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571A97-F154-47BF-9F42-924F1C4D0182}" type="slidenum">
              <a:rPr lang="ar-SA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831703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8DF923-D077-4BB0-A0E6-CBC2F2515C0C}" type="slidenum">
              <a:rPr lang="ar-SA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469965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B31EE7-1D68-458A-942A-0804CEE39B3E}" type="slidenum">
              <a:rPr lang="ar-SA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186968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30239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887788" y="987427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630239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74FF03-188C-4354-A252-91710522C92B}" type="slidenum">
              <a:rPr lang="ar-SA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366604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30239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3887788" y="987427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630239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E5CC98-31F9-4FC6-8015-77B13F408787}" type="slidenum">
              <a:rPr lang="ar-SA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163889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ar-SA" altLang="en-US" smtClean="0"/>
              <a:t>انقر لتحرير نمط العنوان الرئيسي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2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ar-SA" altLang="en-US" smtClean="0"/>
              <a:t>انقر لتحرير أنماط النص الرئيسي</a:t>
            </a:r>
          </a:p>
          <a:p>
            <a:pPr lvl="1"/>
            <a:r>
              <a:rPr lang="ar-SA" altLang="en-US" smtClean="0"/>
              <a:t>المستوى الثاني</a:t>
            </a:r>
          </a:p>
          <a:p>
            <a:pPr lvl="2"/>
            <a:r>
              <a:rPr lang="ar-SA" altLang="en-US" smtClean="0"/>
              <a:t>المستوى الثالث</a:t>
            </a:r>
          </a:p>
          <a:p>
            <a:pPr lvl="3"/>
            <a:r>
              <a:rPr lang="ar-SA" altLang="en-US" smtClean="0"/>
              <a:t>المستوى الرابع</a:t>
            </a:r>
          </a:p>
          <a:p>
            <a:pPr lvl="4"/>
            <a:r>
              <a:rPr lang="ar-SA" altLang="en-US" smtClean="0"/>
              <a:t>المستوى الخامس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/>
            </a:lvl1pPr>
          </a:lstStyle>
          <a:p>
            <a:fld id="{FB820DEF-3218-43DF-91E9-E7887633F279}" type="slidenum">
              <a:rPr lang="ar-SA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1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2pPr>
      <a:lvl3pPr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3pPr>
      <a:lvl4pPr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4pPr>
      <a:lvl5pPr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5pPr>
      <a:lvl6pPr marL="457200"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6pPr>
      <a:lvl7pPr marL="914400"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7pPr>
      <a:lvl8pPr marL="1371600"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8pPr>
      <a:lvl9pPr marL="1828800"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9pPr>
    </p:titleStyle>
    <p:bodyStyle>
      <a:lvl1pPr marL="342900" indent="-342900" algn="r" rtl="1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rtl="1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rtl="1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rtl="1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rtl="1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gi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e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4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ar-EG" altLang="en-US" sz="4000" b="1">
                <a:solidFill>
                  <a:srgbClr val="9900CC"/>
                </a:solidFill>
              </a:rPr>
              <a:t>علاء عنده ثلاثة أحواض لتربية أسماك الزينة بكل حوض سمكتان ، فكم سمكة عنده ؟</a:t>
            </a:r>
            <a:endParaRPr lang="en-US" altLang="en-US" sz="4000" b="1">
              <a:solidFill>
                <a:srgbClr val="9900CC"/>
              </a:solidFill>
            </a:endParaRP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  <a:p>
            <a:endParaRPr lang="en-US" altLang="en-US"/>
          </a:p>
          <a:p>
            <a:endParaRPr lang="en-US" altLang="en-US"/>
          </a:p>
          <a:p>
            <a:r>
              <a:rPr lang="ar-SA" altLang="en-US" sz="4800" b="1">
                <a:solidFill>
                  <a:srgbClr val="0000FF"/>
                </a:solidFill>
              </a:rPr>
              <a:t>عدد السمك =   2+ 2 + 2  = 6</a:t>
            </a:r>
            <a:endParaRPr lang="en-US" altLang="en-US" sz="4800" b="1">
              <a:solidFill>
                <a:srgbClr val="0000FF"/>
              </a:solidFill>
            </a:endParaRPr>
          </a:p>
          <a:p>
            <a:r>
              <a:rPr lang="ar-SA" altLang="en-US" sz="5400" b="1">
                <a:solidFill>
                  <a:srgbClr val="FF0000"/>
                </a:solidFill>
              </a:rPr>
              <a:t>تكتب        = 2  ×  3 = 6</a:t>
            </a:r>
          </a:p>
          <a:p>
            <a:r>
              <a:rPr lang="ar-SA" altLang="en-US" sz="4800" b="1">
                <a:solidFill>
                  <a:srgbClr val="008000"/>
                </a:solidFill>
              </a:rPr>
              <a:t>وتقرأ 2 مضروبة في 3 يساوي 6  </a:t>
            </a:r>
            <a:endParaRPr lang="en-US" altLang="en-US" sz="4800" b="1">
              <a:solidFill>
                <a:srgbClr val="008000"/>
              </a:solidFill>
            </a:endParaRPr>
          </a:p>
        </p:txBody>
      </p:sp>
      <p:grpSp>
        <p:nvGrpSpPr>
          <p:cNvPr id="2064" name="Group 16"/>
          <p:cNvGrpSpPr>
            <a:grpSpLocks/>
          </p:cNvGrpSpPr>
          <p:nvPr/>
        </p:nvGrpSpPr>
        <p:grpSpPr bwMode="auto">
          <a:xfrm>
            <a:off x="754063" y="1557338"/>
            <a:ext cx="2089150" cy="1295400"/>
            <a:chOff x="1519" y="2115"/>
            <a:chExt cx="1860" cy="1088"/>
          </a:xfrm>
        </p:grpSpPr>
        <p:sp>
          <p:nvSpPr>
            <p:cNvPr id="2061" name="AutoShape 13"/>
            <p:cNvSpPr>
              <a:spLocks noChangeArrowheads="1"/>
            </p:cNvSpPr>
            <p:nvPr/>
          </p:nvSpPr>
          <p:spPr bwMode="auto">
            <a:xfrm>
              <a:off x="1519" y="2115"/>
              <a:ext cx="1860" cy="1088"/>
            </a:xfrm>
            <a:prstGeom prst="cube">
              <a:avLst>
                <a:gd name="adj" fmla="val 25000"/>
              </a:avLst>
            </a:prstGeom>
            <a:solidFill>
              <a:srgbClr val="66FFFF"/>
            </a:solidFill>
            <a:ln w="762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2062" name="Picture 14" descr="fish14"/>
            <p:cNvPicPr>
              <a:picLocks noChangeAspect="1" noChangeArrowheads="1" noCrop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81" y="2432"/>
              <a:ext cx="653" cy="7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63" name="Picture 15" descr="fish14"/>
            <p:cNvPicPr>
              <a:picLocks noChangeAspect="1" noChangeArrowheads="1" noCrop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1655" y="2432"/>
              <a:ext cx="653" cy="7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077" name="Group 29"/>
          <p:cNvGrpSpPr>
            <a:grpSpLocks/>
          </p:cNvGrpSpPr>
          <p:nvPr/>
        </p:nvGrpSpPr>
        <p:grpSpPr bwMode="auto">
          <a:xfrm>
            <a:off x="3706815" y="1557338"/>
            <a:ext cx="2160587" cy="1439862"/>
            <a:chOff x="1383" y="981"/>
            <a:chExt cx="1361" cy="907"/>
          </a:xfrm>
        </p:grpSpPr>
        <p:sp>
          <p:nvSpPr>
            <p:cNvPr id="2066" name="AutoShape 18"/>
            <p:cNvSpPr>
              <a:spLocks noChangeArrowheads="1"/>
            </p:cNvSpPr>
            <p:nvPr/>
          </p:nvSpPr>
          <p:spPr bwMode="auto">
            <a:xfrm>
              <a:off x="1428" y="981"/>
              <a:ext cx="1316" cy="816"/>
            </a:xfrm>
            <a:prstGeom prst="cube">
              <a:avLst>
                <a:gd name="adj" fmla="val 25000"/>
              </a:avLst>
            </a:prstGeom>
            <a:solidFill>
              <a:srgbClr val="66FFFF"/>
            </a:solidFill>
            <a:ln w="762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2067" name="Picture 19" descr="fish14"/>
            <p:cNvPicPr>
              <a:picLocks noChangeAspect="1" noChangeArrowheads="1" noCrop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38" y="1219"/>
              <a:ext cx="462" cy="54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76" name="Picture 28" descr="fish6"/>
            <p:cNvPicPr>
              <a:picLocks noChangeAspect="1" noChangeArrowheads="1" noCrop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83" y="1162"/>
              <a:ext cx="726" cy="72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079" name="Group 31"/>
          <p:cNvGrpSpPr>
            <a:grpSpLocks/>
          </p:cNvGrpSpPr>
          <p:nvPr/>
        </p:nvGrpSpPr>
        <p:grpSpPr bwMode="auto">
          <a:xfrm>
            <a:off x="6589713" y="1557338"/>
            <a:ext cx="2303462" cy="1511300"/>
            <a:chOff x="3924" y="981"/>
            <a:chExt cx="1451" cy="952"/>
          </a:xfrm>
        </p:grpSpPr>
        <p:grpSp>
          <p:nvGrpSpPr>
            <p:cNvPr id="2078" name="Group 30"/>
            <p:cNvGrpSpPr>
              <a:grpSpLocks/>
            </p:cNvGrpSpPr>
            <p:nvPr/>
          </p:nvGrpSpPr>
          <p:grpSpPr bwMode="auto">
            <a:xfrm>
              <a:off x="3924" y="981"/>
              <a:ext cx="1451" cy="952"/>
              <a:chOff x="2971" y="981"/>
              <a:chExt cx="1451" cy="952"/>
            </a:xfrm>
          </p:grpSpPr>
          <p:sp>
            <p:nvSpPr>
              <p:cNvPr id="2070" name="AutoShape 22"/>
              <p:cNvSpPr>
                <a:spLocks noChangeArrowheads="1"/>
              </p:cNvSpPr>
              <p:nvPr/>
            </p:nvSpPr>
            <p:spPr bwMode="auto">
              <a:xfrm>
                <a:off x="3106" y="981"/>
                <a:ext cx="1316" cy="816"/>
              </a:xfrm>
              <a:prstGeom prst="cube">
                <a:avLst>
                  <a:gd name="adj" fmla="val 25000"/>
                </a:avLst>
              </a:prstGeom>
              <a:solidFill>
                <a:srgbClr val="66FFFF"/>
              </a:solidFill>
              <a:ln w="762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pic>
            <p:nvPicPr>
              <p:cNvPr id="2074" name="Picture 26" descr="fish5"/>
              <p:cNvPicPr>
                <a:picLocks noChangeAspect="1" noChangeArrowheads="1" noCrop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flipH="1">
                <a:off x="2971" y="1213"/>
                <a:ext cx="998" cy="72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2071" name="Picture 23" descr="fish14"/>
            <p:cNvPicPr>
              <a:picLocks noChangeAspect="1" noChangeArrowheads="1" noCrop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94" y="1219"/>
              <a:ext cx="462" cy="54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2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2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20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0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0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0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0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0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0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4" grpId="0"/>
      <p:bldP spid="2054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1143000"/>
          </a:xfrm>
        </p:spPr>
        <p:txBody>
          <a:bodyPr/>
          <a:lstStyle/>
          <a:p>
            <a:r>
              <a:rPr lang="ar-EG" altLang="en-US" sz="5400" b="1">
                <a:solidFill>
                  <a:srgbClr val="9900CC"/>
                </a:solidFill>
              </a:rPr>
              <a:t>أكمل بكتابة العدد الناقص</a:t>
            </a:r>
            <a:endParaRPr lang="en-US" altLang="en-US" sz="5400" b="1">
              <a:solidFill>
                <a:srgbClr val="9900CC"/>
              </a:solidFill>
            </a:endParaRPr>
          </a:p>
        </p:txBody>
      </p:sp>
      <p:sp>
        <p:nvSpPr>
          <p:cNvPr id="14339" name="Text Box 3"/>
          <p:cNvSpPr txBox="1">
            <a:spLocks noChangeArrowheads="1"/>
          </p:cNvSpPr>
          <p:nvPr/>
        </p:nvSpPr>
        <p:spPr bwMode="auto">
          <a:xfrm>
            <a:off x="1401765" y="5734052"/>
            <a:ext cx="3241675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ar-SA" altLang="en-US" sz="6000" b="1">
                <a:solidFill>
                  <a:srgbClr val="9900CC"/>
                </a:solidFill>
              </a:rPr>
              <a:t>2  ×     =     </a:t>
            </a:r>
            <a:endParaRPr lang="en-US" altLang="en-US" sz="6000" b="1">
              <a:solidFill>
                <a:srgbClr val="9900CC"/>
              </a:solidFill>
            </a:endParaRPr>
          </a:p>
        </p:txBody>
      </p:sp>
      <p:sp>
        <p:nvSpPr>
          <p:cNvPr id="14340" name="Rectangle 4"/>
          <p:cNvSpPr>
            <a:spLocks noChangeArrowheads="1"/>
          </p:cNvSpPr>
          <p:nvPr/>
        </p:nvSpPr>
        <p:spPr bwMode="auto">
          <a:xfrm>
            <a:off x="538165" y="5803900"/>
            <a:ext cx="1152525" cy="865188"/>
          </a:xfrm>
          <a:prstGeom prst="rect">
            <a:avLst/>
          </a:prstGeom>
          <a:solidFill>
            <a:srgbClr val="FFFF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n-US" altLang="en-US" sz="4800" b="1"/>
          </a:p>
        </p:txBody>
      </p:sp>
      <p:sp>
        <p:nvSpPr>
          <p:cNvPr id="14341" name="Text Box 5"/>
          <p:cNvSpPr txBox="1">
            <a:spLocks noChangeArrowheads="1"/>
          </p:cNvSpPr>
          <p:nvPr/>
        </p:nvSpPr>
        <p:spPr bwMode="auto">
          <a:xfrm>
            <a:off x="538163" y="5661025"/>
            <a:ext cx="1154112" cy="1098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99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ar-SA" altLang="en-US" sz="6600" b="1">
                <a:solidFill>
                  <a:srgbClr val="FF0000"/>
                </a:solidFill>
              </a:rPr>
              <a:t>8</a:t>
            </a:r>
            <a:endParaRPr lang="en-US" altLang="en-US" sz="6600" b="1">
              <a:solidFill>
                <a:srgbClr val="FF0000"/>
              </a:solidFill>
            </a:endParaRPr>
          </a:p>
        </p:txBody>
      </p:sp>
      <p:pic>
        <p:nvPicPr>
          <p:cNvPr id="14352" name="Picture 16" descr="1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127" y="1916115"/>
            <a:ext cx="1209675" cy="1323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53" name="Picture 17" descr="1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127" y="3357565"/>
            <a:ext cx="1209675" cy="1323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54" name="Picture 18" descr="1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827" y="1916115"/>
            <a:ext cx="1209675" cy="1323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55" name="Picture 19" descr="1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827" y="3357565"/>
            <a:ext cx="1209675" cy="1323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56" name="Picture 20" descr="1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477" y="1916115"/>
            <a:ext cx="1209675" cy="1323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57" name="Picture 21" descr="1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477" y="3357565"/>
            <a:ext cx="1209675" cy="1323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58" name="Picture 22" descr="1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252" y="1958977"/>
            <a:ext cx="1209675" cy="1323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59" name="Picture 23" descr="1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252" y="3400427"/>
            <a:ext cx="1209675" cy="1323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360" name="Text Box 24"/>
          <p:cNvSpPr txBox="1">
            <a:spLocks noChangeArrowheads="1"/>
          </p:cNvSpPr>
          <p:nvPr/>
        </p:nvSpPr>
        <p:spPr bwMode="auto">
          <a:xfrm>
            <a:off x="4425952" y="5734052"/>
            <a:ext cx="3241675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ar-SA" altLang="en-US" sz="6000" b="1">
                <a:solidFill>
                  <a:srgbClr val="9900CC"/>
                </a:solidFill>
              </a:rPr>
              <a:t>4 + 4  =    </a:t>
            </a:r>
            <a:endParaRPr lang="en-US" altLang="en-US" sz="6000" b="1">
              <a:solidFill>
                <a:srgbClr val="9900CC"/>
              </a:solidFill>
            </a:endParaRPr>
          </a:p>
        </p:txBody>
      </p:sp>
      <p:sp>
        <p:nvSpPr>
          <p:cNvPr id="14362" name="Text Box 26"/>
          <p:cNvSpPr txBox="1">
            <a:spLocks noChangeArrowheads="1"/>
          </p:cNvSpPr>
          <p:nvPr/>
        </p:nvSpPr>
        <p:spPr bwMode="auto">
          <a:xfrm>
            <a:off x="1979613" y="5661025"/>
            <a:ext cx="1154112" cy="1098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99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ar-SA" altLang="en-US" sz="6600" b="1">
                <a:solidFill>
                  <a:srgbClr val="FF0000"/>
                </a:solidFill>
              </a:rPr>
              <a:t>4</a:t>
            </a:r>
            <a:endParaRPr lang="en-US" altLang="en-US" sz="6600" b="1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3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3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6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43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3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3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43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43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43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1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43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43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6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3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43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41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3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3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46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43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43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43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43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3" dur="20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 nodeType="clickPar">
                      <p:stCondLst>
                        <p:cond delay="indefinite"/>
                      </p:stCondLst>
                      <p:childTnLst>
                        <p:par>
                          <p:cTn id="6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43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4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 nodeType="clickPar">
                      <p:stCondLst>
                        <p:cond delay="indefinite"/>
                      </p:stCondLst>
                      <p:childTnLst>
                        <p:par>
                          <p:cTn id="7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/>
      <p:bldP spid="14339" grpId="0"/>
      <p:bldP spid="14340" grpId="0" animBg="1"/>
      <p:bldP spid="14341" grpId="0"/>
      <p:bldP spid="14360" grpId="0"/>
      <p:bldP spid="1436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99" name="Rectangle 39"/>
          <p:cNvSpPr>
            <a:spLocks noChangeArrowheads="1"/>
          </p:cNvSpPr>
          <p:nvPr/>
        </p:nvSpPr>
        <p:spPr bwMode="auto">
          <a:xfrm>
            <a:off x="7162802" y="5805490"/>
            <a:ext cx="504825" cy="865187"/>
          </a:xfrm>
          <a:prstGeom prst="rect">
            <a:avLst/>
          </a:prstGeom>
          <a:solidFill>
            <a:srgbClr val="FFFF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n-US" altLang="en-US" sz="4800" b="1"/>
          </a:p>
        </p:txBody>
      </p:sp>
      <p:sp>
        <p:nvSpPr>
          <p:cNvPr id="15398" name="Rectangle 38"/>
          <p:cNvSpPr>
            <a:spLocks noChangeArrowheads="1"/>
          </p:cNvSpPr>
          <p:nvPr/>
        </p:nvSpPr>
        <p:spPr bwMode="auto">
          <a:xfrm>
            <a:off x="5795965" y="5805490"/>
            <a:ext cx="504825" cy="865187"/>
          </a:xfrm>
          <a:prstGeom prst="rect">
            <a:avLst/>
          </a:prstGeom>
          <a:solidFill>
            <a:srgbClr val="FFFF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n-US" altLang="en-US" sz="4800" b="1"/>
          </a:p>
        </p:txBody>
      </p:sp>
      <p:sp>
        <p:nvSpPr>
          <p:cNvPr id="15397" name="Rectangle 37"/>
          <p:cNvSpPr>
            <a:spLocks noChangeArrowheads="1"/>
          </p:cNvSpPr>
          <p:nvPr/>
        </p:nvSpPr>
        <p:spPr bwMode="auto">
          <a:xfrm>
            <a:off x="538165" y="5734050"/>
            <a:ext cx="1152525" cy="865188"/>
          </a:xfrm>
          <a:prstGeom prst="rect">
            <a:avLst/>
          </a:prstGeom>
          <a:solidFill>
            <a:srgbClr val="FFFF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n-US" altLang="en-US" sz="4800" b="1"/>
          </a:p>
        </p:txBody>
      </p:sp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1143000"/>
          </a:xfrm>
        </p:spPr>
        <p:txBody>
          <a:bodyPr/>
          <a:lstStyle/>
          <a:p>
            <a:r>
              <a:rPr lang="ar-EG" altLang="en-US" sz="4800" b="1">
                <a:solidFill>
                  <a:srgbClr val="9900CC"/>
                </a:solidFill>
              </a:rPr>
              <a:t>أكمل بكتابة العدد الناقص</a:t>
            </a:r>
            <a:endParaRPr lang="en-US" altLang="en-US" sz="4800" b="1">
              <a:solidFill>
                <a:srgbClr val="9900CC"/>
              </a:solidFill>
            </a:endParaRPr>
          </a:p>
        </p:txBody>
      </p:sp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971550" y="5734052"/>
            <a:ext cx="3671888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ar-SA" altLang="en-US" sz="6000" b="1">
                <a:solidFill>
                  <a:srgbClr val="9900CC"/>
                </a:solidFill>
              </a:rPr>
              <a:t>2  × 8  =     </a:t>
            </a:r>
            <a:endParaRPr lang="en-US" altLang="en-US" sz="6000" b="1">
              <a:solidFill>
                <a:srgbClr val="9900CC"/>
              </a:solidFill>
            </a:endParaRPr>
          </a:p>
        </p:txBody>
      </p:sp>
      <p:sp>
        <p:nvSpPr>
          <p:cNvPr id="15365" name="Text Box 5"/>
          <p:cNvSpPr txBox="1">
            <a:spLocks noChangeArrowheads="1"/>
          </p:cNvSpPr>
          <p:nvPr/>
        </p:nvSpPr>
        <p:spPr bwMode="auto">
          <a:xfrm>
            <a:off x="5434013" y="5715000"/>
            <a:ext cx="1154112" cy="1098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99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ar-SA" altLang="en-US" sz="6600" b="1">
                <a:solidFill>
                  <a:srgbClr val="FF0000"/>
                </a:solidFill>
              </a:rPr>
              <a:t>8</a:t>
            </a:r>
            <a:endParaRPr lang="en-US" altLang="en-US" sz="6600" b="1">
              <a:solidFill>
                <a:srgbClr val="FF0000"/>
              </a:solidFill>
            </a:endParaRPr>
          </a:p>
        </p:txBody>
      </p:sp>
      <p:sp>
        <p:nvSpPr>
          <p:cNvPr id="15374" name="Text Box 14"/>
          <p:cNvSpPr txBox="1">
            <a:spLocks noChangeArrowheads="1"/>
          </p:cNvSpPr>
          <p:nvPr/>
        </p:nvSpPr>
        <p:spPr bwMode="auto">
          <a:xfrm>
            <a:off x="4425952" y="5735640"/>
            <a:ext cx="3241675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ar-SA" altLang="en-US" sz="6000" b="1">
                <a:solidFill>
                  <a:srgbClr val="9900CC"/>
                </a:solidFill>
              </a:rPr>
              <a:t>   +    =    </a:t>
            </a:r>
            <a:endParaRPr lang="en-US" altLang="en-US" sz="6000" b="1">
              <a:solidFill>
                <a:srgbClr val="9900CC"/>
              </a:solidFill>
            </a:endParaRPr>
          </a:p>
        </p:txBody>
      </p:sp>
      <p:sp>
        <p:nvSpPr>
          <p:cNvPr id="15375" name="Text Box 15"/>
          <p:cNvSpPr txBox="1">
            <a:spLocks noChangeArrowheads="1"/>
          </p:cNvSpPr>
          <p:nvPr/>
        </p:nvSpPr>
        <p:spPr bwMode="auto">
          <a:xfrm>
            <a:off x="6804027" y="5734050"/>
            <a:ext cx="1154113" cy="1098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99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ar-SA" altLang="en-US" sz="6600" b="1">
                <a:solidFill>
                  <a:srgbClr val="FF0000"/>
                </a:solidFill>
              </a:rPr>
              <a:t>8</a:t>
            </a:r>
            <a:endParaRPr lang="en-US" altLang="en-US" sz="6600" b="1">
              <a:solidFill>
                <a:srgbClr val="FF0000"/>
              </a:solidFill>
            </a:endParaRPr>
          </a:p>
        </p:txBody>
      </p:sp>
      <p:pic>
        <p:nvPicPr>
          <p:cNvPr id="15376" name="Picture 16" descr="3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4663" y="1628777"/>
            <a:ext cx="965200" cy="1008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77" name="Picture 17" descr="3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4663" y="3068638"/>
            <a:ext cx="965200" cy="10080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78" name="Picture 18" descr="3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9913" y="1628777"/>
            <a:ext cx="965200" cy="1008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79" name="Picture 19" descr="3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9913" y="3068638"/>
            <a:ext cx="965200" cy="10080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80" name="Picture 20" descr="3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4363" y="1628777"/>
            <a:ext cx="965200" cy="1008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81" name="Picture 21" descr="3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4363" y="3068638"/>
            <a:ext cx="965200" cy="10080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82" name="Picture 22" descr="3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4863" y="1628777"/>
            <a:ext cx="965200" cy="1008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83" name="Picture 23" descr="3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4863" y="3068638"/>
            <a:ext cx="965200" cy="10080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84" name="Picture 24" descr="3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5363" y="1628777"/>
            <a:ext cx="965200" cy="1008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85" name="Picture 25" descr="3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5363" y="3068638"/>
            <a:ext cx="965200" cy="10080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86" name="Picture 26" descr="3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4275" y="1628777"/>
            <a:ext cx="965200" cy="1008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87" name="Picture 27" descr="3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4275" y="3068638"/>
            <a:ext cx="965200" cy="10080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88" name="Picture 28" descr="3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4775" y="1628777"/>
            <a:ext cx="965200" cy="1008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91" name="Picture 31" descr="3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350" y="3068638"/>
            <a:ext cx="965200" cy="10080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92" name="Picture 32" descr="3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1628777"/>
            <a:ext cx="965200" cy="1008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93" name="Picture 33" descr="3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3068638"/>
            <a:ext cx="965200" cy="10080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396" name="Text Box 36"/>
          <p:cNvSpPr txBox="1">
            <a:spLocks noChangeArrowheads="1"/>
          </p:cNvSpPr>
          <p:nvPr/>
        </p:nvSpPr>
        <p:spPr bwMode="auto">
          <a:xfrm>
            <a:off x="538163" y="5643563"/>
            <a:ext cx="1154112" cy="1098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99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ar-SA" altLang="en-US" sz="6600" b="1">
                <a:solidFill>
                  <a:srgbClr val="FF0000"/>
                </a:solidFill>
              </a:rPr>
              <a:t>16</a:t>
            </a:r>
            <a:endParaRPr lang="en-US" altLang="en-US" sz="6600" b="1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3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3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6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3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5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5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3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53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1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53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53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6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53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53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41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3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53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46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53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53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51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53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53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56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53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53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61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53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53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66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53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53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71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53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53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76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53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53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81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53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53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86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53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53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9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53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153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 nodeType="afterGroup">
                            <p:stCondLst>
                              <p:cond delay="8500"/>
                            </p:stCondLst>
                            <p:childTnLst>
                              <p:par>
                                <p:cTn id="9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2" dur="2000"/>
                                        <p:tgtEl>
                                          <p:spTgt spid="153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5" dur="2000"/>
                                        <p:tgtEl>
                                          <p:spTgt spid="153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8" dur="2000"/>
                                        <p:tgtEl>
                                          <p:spTgt spid="15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 nodeType="clickPar">
                      <p:stCondLst>
                        <p:cond delay="indefinite"/>
                      </p:stCondLst>
                      <p:childTnLst>
                        <p:par>
                          <p:cTn id="1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153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153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 nodeType="clickPar">
                      <p:stCondLst>
                        <p:cond delay="indefinite"/>
                      </p:stCondLst>
                      <p:childTnLst>
                        <p:par>
                          <p:cTn id="1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 nodeType="clickPar">
                      <p:stCondLst>
                        <p:cond delay="indefinite"/>
                      </p:stCondLst>
                      <p:childTnLst>
                        <p:par>
                          <p:cTn id="1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153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153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99" grpId="0" animBg="1"/>
      <p:bldP spid="15398" grpId="0" animBg="1"/>
      <p:bldP spid="15397" grpId="0" animBg="1"/>
      <p:bldP spid="15362" grpId="0"/>
      <p:bldP spid="15363" grpId="0"/>
      <p:bldP spid="15365" grpId="0"/>
      <p:bldP spid="15374" grpId="0"/>
      <p:bldP spid="15375" grpId="0"/>
      <p:bldP spid="1539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1143000"/>
          </a:xfrm>
        </p:spPr>
        <p:txBody>
          <a:bodyPr/>
          <a:lstStyle/>
          <a:p>
            <a:r>
              <a:rPr lang="ar-EG" altLang="en-US" sz="4800" b="1">
                <a:solidFill>
                  <a:srgbClr val="9900CC"/>
                </a:solidFill>
              </a:rPr>
              <a:t>أكمل بكتابة العدد الناقص</a:t>
            </a:r>
            <a:endParaRPr lang="en-US" altLang="en-US" sz="4800" b="1">
              <a:solidFill>
                <a:srgbClr val="9900CC"/>
              </a:solidFill>
            </a:endParaRPr>
          </a:p>
        </p:txBody>
      </p:sp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5472115" y="4437065"/>
            <a:ext cx="367188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ar-EG" altLang="en-US" sz="6000" b="1">
                <a:solidFill>
                  <a:srgbClr val="9900CC"/>
                </a:solidFill>
              </a:rPr>
              <a:t>2</a:t>
            </a:r>
            <a:r>
              <a:rPr lang="ar-SA" altLang="en-US" sz="6000" b="1">
                <a:solidFill>
                  <a:srgbClr val="9900CC"/>
                </a:solidFill>
              </a:rPr>
              <a:t>  × </a:t>
            </a:r>
            <a:r>
              <a:rPr lang="ar-EG" altLang="en-US" sz="6000" b="1">
                <a:solidFill>
                  <a:srgbClr val="9900CC"/>
                </a:solidFill>
              </a:rPr>
              <a:t>4</a:t>
            </a:r>
            <a:r>
              <a:rPr lang="ar-SA" altLang="en-US" sz="6000" b="1">
                <a:solidFill>
                  <a:srgbClr val="9900CC"/>
                </a:solidFill>
              </a:rPr>
              <a:t>  =     </a:t>
            </a:r>
            <a:endParaRPr lang="en-US" altLang="en-US" sz="6000" b="1">
              <a:solidFill>
                <a:srgbClr val="9900CC"/>
              </a:solidFill>
            </a:endParaRPr>
          </a:p>
        </p:txBody>
      </p:sp>
      <p:sp>
        <p:nvSpPr>
          <p:cNvPr id="17412" name="Text Box 4"/>
          <p:cNvSpPr txBox="1">
            <a:spLocks noChangeArrowheads="1"/>
          </p:cNvSpPr>
          <p:nvPr/>
        </p:nvSpPr>
        <p:spPr bwMode="auto">
          <a:xfrm>
            <a:off x="3421063" y="5499100"/>
            <a:ext cx="1154112" cy="1098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99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ar-SA" altLang="en-US" sz="6600" b="1">
                <a:solidFill>
                  <a:srgbClr val="FF0000"/>
                </a:solidFill>
              </a:rPr>
              <a:t>4</a:t>
            </a:r>
            <a:endParaRPr lang="en-US" altLang="en-US" sz="6600" b="1">
              <a:solidFill>
                <a:srgbClr val="FF0000"/>
              </a:solidFill>
            </a:endParaRPr>
          </a:p>
        </p:txBody>
      </p:sp>
      <p:sp>
        <p:nvSpPr>
          <p:cNvPr id="17413" name="Text Box 5"/>
          <p:cNvSpPr txBox="1">
            <a:spLocks noChangeArrowheads="1"/>
          </p:cNvSpPr>
          <p:nvPr/>
        </p:nvSpPr>
        <p:spPr bwMode="auto">
          <a:xfrm>
            <a:off x="1406527" y="5518152"/>
            <a:ext cx="4392613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ar-SA" altLang="en-US" sz="6000" b="1">
                <a:solidFill>
                  <a:srgbClr val="0000FF"/>
                </a:solidFill>
              </a:rPr>
              <a:t>2  ×    = 4  ×     </a:t>
            </a:r>
            <a:endParaRPr lang="en-US" altLang="en-US" sz="6000" b="1">
              <a:solidFill>
                <a:srgbClr val="0000FF"/>
              </a:solidFill>
            </a:endParaRPr>
          </a:p>
        </p:txBody>
      </p:sp>
      <p:sp>
        <p:nvSpPr>
          <p:cNvPr id="17414" name="Text Box 6"/>
          <p:cNvSpPr txBox="1">
            <a:spLocks noChangeArrowheads="1"/>
          </p:cNvSpPr>
          <p:nvPr/>
        </p:nvSpPr>
        <p:spPr bwMode="auto">
          <a:xfrm>
            <a:off x="5546725" y="5589588"/>
            <a:ext cx="3348038" cy="823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99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ar-SA" altLang="en-US" sz="4800" b="1">
                <a:solidFill>
                  <a:srgbClr val="FF0000"/>
                </a:solidFill>
              </a:rPr>
              <a:t>ماذا تستنتج؟</a:t>
            </a:r>
            <a:endParaRPr lang="en-US" altLang="en-US" sz="4800" b="1">
              <a:solidFill>
                <a:srgbClr val="FF0000"/>
              </a:solidFill>
            </a:endParaRPr>
          </a:p>
        </p:txBody>
      </p:sp>
      <p:sp>
        <p:nvSpPr>
          <p:cNvPr id="17415" name="Text Box 7"/>
          <p:cNvSpPr txBox="1">
            <a:spLocks noChangeArrowheads="1"/>
          </p:cNvSpPr>
          <p:nvPr/>
        </p:nvSpPr>
        <p:spPr bwMode="auto">
          <a:xfrm>
            <a:off x="684213" y="5516563"/>
            <a:ext cx="1154112" cy="1098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99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ar-SA" altLang="en-US" sz="6600" b="1">
                <a:solidFill>
                  <a:srgbClr val="FF0000"/>
                </a:solidFill>
              </a:rPr>
              <a:t>2</a:t>
            </a:r>
            <a:endParaRPr lang="en-US" altLang="en-US" sz="6600" b="1">
              <a:solidFill>
                <a:srgbClr val="FF0000"/>
              </a:solidFill>
            </a:endParaRPr>
          </a:p>
        </p:txBody>
      </p:sp>
      <p:grpSp>
        <p:nvGrpSpPr>
          <p:cNvPr id="17438" name="Group 30"/>
          <p:cNvGrpSpPr>
            <a:grpSpLocks/>
          </p:cNvGrpSpPr>
          <p:nvPr/>
        </p:nvGrpSpPr>
        <p:grpSpPr bwMode="auto">
          <a:xfrm>
            <a:off x="4643440" y="1557340"/>
            <a:ext cx="1036637" cy="2592387"/>
            <a:chOff x="3243" y="981"/>
            <a:chExt cx="653" cy="1633"/>
          </a:xfrm>
        </p:grpSpPr>
        <p:sp>
          <p:nvSpPr>
            <p:cNvPr id="17435" name="Rectangle 27"/>
            <p:cNvSpPr>
              <a:spLocks noChangeArrowheads="1"/>
            </p:cNvSpPr>
            <p:nvPr/>
          </p:nvSpPr>
          <p:spPr bwMode="auto">
            <a:xfrm>
              <a:off x="3261" y="981"/>
              <a:ext cx="635" cy="158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17436" name="Group 28"/>
            <p:cNvGrpSpPr>
              <a:grpSpLocks/>
            </p:cNvGrpSpPr>
            <p:nvPr/>
          </p:nvGrpSpPr>
          <p:grpSpPr bwMode="auto">
            <a:xfrm>
              <a:off x="3243" y="981"/>
              <a:ext cx="625" cy="1633"/>
              <a:chOff x="3243" y="981"/>
              <a:chExt cx="625" cy="1633"/>
            </a:xfrm>
          </p:grpSpPr>
          <p:pic>
            <p:nvPicPr>
              <p:cNvPr id="17422" name="Picture 14" descr="71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243" y="981"/>
                <a:ext cx="601" cy="72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7423" name="Picture 15" descr="71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267" y="1888"/>
                <a:ext cx="601" cy="72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  <p:grpSp>
        <p:nvGrpSpPr>
          <p:cNvPr id="17455" name="Group 47"/>
          <p:cNvGrpSpPr>
            <a:grpSpLocks/>
          </p:cNvGrpSpPr>
          <p:nvPr/>
        </p:nvGrpSpPr>
        <p:grpSpPr bwMode="auto">
          <a:xfrm>
            <a:off x="34925" y="1484313"/>
            <a:ext cx="3816350" cy="1295400"/>
            <a:chOff x="22" y="935"/>
            <a:chExt cx="2404" cy="816"/>
          </a:xfrm>
        </p:grpSpPr>
        <p:sp>
          <p:nvSpPr>
            <p:cNvPr id="17454" name="Rectangle 46"/>
            <p:cNvSpPr>
              <a:spLocks noChangeArrowheads="1"/>
            </p:cNvSpPr>
            <p:nvPr/>
          </p:nvSpPr>
          <p:spPr bwMode="auto">
            <a:xfrm>
              <a:off x="45" y="935"/>
              <a:ext cx="2381" cy="816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17424" name="Picture 16" descr="71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91" y="981"/>
              <a:ext cx="601" cy="72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7426" name="Picture 18" descr="71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02" y="981"/>
              <a:ext cx="601" cy="72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7428" name="Picture 20" descr="71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2" y="981"/>
              <a:ext cx="601" cy="72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7430" name="Picture 22" descr="71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" y="981"/>
              <a:ext cx="601" cy="72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7432" name="Text Box 24"/>
          <p:cNvSpPr txBox="1">
            <a:spLocks noChangeArrowheads="1"/>
          </p:cNvSpPr>
          <p:nvPr/>
        </p:nvSpPr>
        <p:spPr bwMode="auto">
          <a:xfrm>
            <a:off x="179390" y="4292602"/>
            <a:ext cx="367188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ar-EG" altLang="en-US" sz="6000" b="1">
                <a:solidFill>
                  <a:srgbClr val="9900CC"/>
                </a:solidFill>
              </a:rPr>
              <a:t>4</a:t>
            </a:r>
            <a:r>
              <a:rPr lang="ar-SA" altLang="en-US" sz="6000" b="1">
                <a:solidFill>
                  <a:srgbClr val="9900CC"/>
                </a:solidFill>
              </a:rPr>
              <a:t>  × </a:t>
            </a:r>
            <a:r>
              <a:rPr lang="ar-EG" altLang="en-US" sz="6000" b="1">
                <a:solidFill>
                  <a:srgbClr val="9900CC"/>
                </a:solidFill>
              </a:rPr>
              <a:t>2</a:t>
            </a:r>
            <a:r>
              <a:rPr lang="ar-SA" altLang="en-US" sz="6000" b="1">
                <a:solidFill>
                  <a:srgbClr val="9900CC"/>
                </a:solidFill>
              </a:rPr>
              <a:t>  =     </a:t>
            </a:r>
            <a:endParaRPr lang="en-US" altLang="en-US" sz="6000" b="1">
              <a:solidFill>
                <a:srgbClr val="9900CC"/>
              </a:solidFill>
            </a:endParaRPr>
          </a:p>
        </p:txBody>
      </p:sp>
      <p:sp>
        <p:nvSpPr>
          <p:cNvPr id="17433" name="Text Box 25"/>
          <p:cNvSpPr txBox="1">
            <a:spLocks noChangeArrowheads="1"/>
          </p:cNvSpPr>
          <p:nvPr/>
        </p:nvSpPr>
        <p:spPr bwMode="auto">
          <a:xfrm>
            <a:off x="-36512" y="4221163"/>
            <a:ext cx="1154113" cy="1098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99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ar-SA" altLang="en-US" sz="6600" b="1">
                <a:solidFill>
                  <a:srgbClr val="FF0000"/>
                </a:solidFill>
              </a:rPr>
              <a:t>8</a:t>
            </a:r>
            <a:endParaRPr lang="en-US" altLang="en-US" sz="6600" b="1">
              <a:solidFill>
                <a:srgbClr val="FF0000"/>
              </a:solidFill>
            </a:endParaRPr>
          </a:p>
        </p:txBody>
      </p:sp>
      <p:sp>
        <p:nvSpPr>
          <p:cNvPr id="17434" name="Text Box 26"/>
          <p:cNvSpPr txBox="1">
            <a:spLocks noChangeArrowheads="1"/>
          </p:cNvSpPr>
          <p:nvPr/>
        </p:nvSpPr>
        <p:spPr bwMode="auto">
          <a:xfrm>
            <a:off x="5146677" y="4418013"/>
            <a:ext cx="1154113" cy="1098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99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ar-SA" altLang="en-US" sz="6600" b="1">
                <a:solidFill>
                  <a:srgbClr val="FF0000"/>
                </a:solidFill>
              </a:rPr>
              <a:t>8</a:t>
            </a:r>
            <a:endParaRPr lang="en-US" altLang="en-US" sz="6600" b="1">
              <a:solidFill>
                <a:srgbClr val="FF0000"/>
              </a:solidFill>
            </a:endParaRPr>
          </a:p>
        </p:txBody>
      </p:sp>
      <p:grpSp>
        <p:nvGrpSpPr>
          <p:cNvPr id="17439" name="Group 31"/>
          <p:cNvGrpSpPr>
            <a:grpSpLocks/>
          </p:cNvGrpSpPr>
          <p:nvPr/>
        </p:nvGrpSpPr>
        <p:grpSpPr bwMode="auto">
          <a:xfrm>
            <a:off x="5795965" y="1557340"/>
            <a:ext cx="1036637" cy="2592387"/>
            <a:chOff x="3243" y="981"/>
            <a:chExt cx="653" cy="1633"/>
          </a:xfrm>
        </p:grpSpPr>
        <p:sp>
          <p:nvSpPr>
            <p:cNvPr id="17440" name="Rectangle 32"/>
            <p:cNvSpPr>
              <a:spLocks noChangeArrowheads="1"/>
            </p:cNvSpPr>
            <p:nvPr/>
          </p:nvSpPr>
          <p:spPr bwMode="auto">
            <a:xfrm>
              <a:off x="3261" y="981"/>
              <a:ext cx="635" cy="158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17441" name="Group 33"/>
            <p:cNvGrpSpPr>
              <a:grpSpLocks/>
            </p:cNvGrpSpPr>
            <p:nvPr/>
          </p:nvGrpSpPr>
          <p:grpSpPr bwMode="auto">
            <a:xfrm>
              <a:off x="3243" y="981"/>
              <a:ext cx="625" cy="1633"/>
              <a:chOff x="3243" y="981"/>
              <a:chExt cx="625" cy="1633"/>
            </a:xfrm>
          </p:grpSpPr>
          <p:pic>
            <p:nvPicPr>
              <p:cNvPr id="17442" name="Picture 34" descr="71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243" y="981"/>
                <a:ext cx="601" cy="72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7443" name="Picture 35" descr="71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267" y="1888"/>
                <a:ext cx="601" cy="72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  <p:grpSp>
        <p:nvGrpSpPr>
          <p:cNvPr id="17444" name="Group 36"/>
          <p:cNvGrpSpPr>
            <a:grpSpLocks/>
          </p:cNvGrpSpPr>
          <p:nvPr/>
        </p:nvGrpSpPr>
        <p:grpSpPr bwMode="auto">
          <a:xfrm>
            <a:off x="6948490" y="1557340"/>
            <a:ext cx="1036637" cy="2592387"/>
            <a:chOff x="3243" y="981"/>
            <a:chExt cx="653" cy="1633"/>
          </a:xfrm>
        </p:grpSpPr>
        <p:sp>
          <p:nvSpPr>
            <p:cNvPr id="17445" name="Rectangle 37"/>
            <p:cNvSpPr>
              <a:spLocks noChangeArrowheads="1"/>
            </p:cNvSpPr>
            <p:nvPr/>
          </p:nvSpPr>
          <p:spPr bwMode="auto">
            <a:xfrm>
              <a:off x="3261" y="981"/>
              <a:ext cx="635" cy="158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17446" name="Group 38"/>
            <p:cNvGrpSpPr>
              <a:grpSpLocks/>
            </p:cNvGrpSpPr>
            <p:nvPr/>
          </p:nvGrpSpPr>
          <p:grpSpPr bwMode="auto">
            <a:xfrm>
              <a:off x="3243" y="981"/>
              <a:ext cx="625" cy="1633"/>
              <a:chOff x="3243" y="981"/>
              <a:chExt cx="625" cy="1633"/>
            </a:xfrm>
          </p:grpSpPr>
          <p:pic>
            <p:nvPicPr>
              <p:cNvPr id="17447" name="Picture 39" descr="71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243" y="981"/>
                <a:ext cx="601" cy="72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7448" name="Picture 40" descr="71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267" y="1888"/>
                <a:ext cx="601" cy="72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  <p:grpSp>
        <p:nvGrpSpPr>
          <p:cNvPr id="17449" name="Group 41"/>
          <p:cNvGrpSpPr>
            <a:grpSpLocks/>
          </p:cNvGrpSpPr>
          <p:nvPr/>
        </p:nvGrpSpPr>
        <p:grpSpPr bwMode="auto">
          <a:xfrm>
            <a:off x="8072440" y="1557340"/>
            <a:ext cx="1036637" cy="2592387"/>
            <a:chOff x="3243" y="981"/>
            <a:chExt cx="653" cy="1633"/>
          </a:xfrm>
        </p:grpSpPr>
        <p:sp>
          <p:nvSpPr>
            <p:cNvPr id="17450" name="Rectangle 42"/>
            <p:cNvSpPr>
              <a:spLocks noChangeArrowheads="1"/>
            </p:cNvSpPr>
            <p:nvPr/>
          </p:nvSpPr>
          <p:spPr bwMode="auto">
            <a:xfrm>
              <a:off x="3261" y="981"/>
              <a:ext cx="635" cy="158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17451" name="Group 43"/>
            <p:cNvGrpSpPr>
              <a:grpSpLocks/>
            </p:cNvGrpSpPr>
            <p:nvPr/>
          </p:nvGrpSpPr>
          <p:grpSpPr bwMode="auto">
            <a:xfrm>
              <a:off x="3243" y="981"/>
              <a:ext cx="625" cy="1633"/>
              <a:chOff x="3243" y="981"/>
              <a:chExt cx="625" cy="1633"/>
            </a:xfrm>
          </p:grpSpPr>
          <p:pic>
            <p:nvPicPr>
              <p:cNvPr id="17452" name="Picture 44" descr="71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243" y="981"/>
                <a:ext cx="601" cy="72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7453" name="Picture 45" descr="71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267" y="1888"/>
                <a:ext cx="601" cy="72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  <p:grpSp>
        <p:nvGrpSpPr>
          <p:cNvPr id="17456" name="Group 48"/>
          <p:cNvGrpSpPr>
            <a:grpSpLocks/>
          </p:cNvGrpSpPr>
          <p:nvPr/>
        </p:nvGrpSpPr>
        <p:grpSpPr bwMode="auto">
          <a:xfrm>
            <a:off x="34925" y="2925763"/>
            <a:ext cx="3816350" cy="1295400"/>
            <a:chOff x="22" y="935"/>
            <a:chExt cx="2404" cy="816"/>
          </a:xfrm>
        </p:grpSpPr>
        <p:sp>
          <p:nvSpPr>
            <p:cNvPr id="17457" name="Rectangle 49"/>
            <p:cNvSpPr>
              <a:spLocks noChangeArrowheads="1"/>
            </p:cNvSpPr>
            <p:nvPr/>
          </p:nvSpPr>
          <p:spPr bwMode="auto">
            <a:xfrm>
              <a:off x="45" y="935"/>
              <a:ext cx="2381" cy="816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17458" name="Picture 50" descr="71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91" y="981"/>
              <a:ext cx="601" cy="72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7459" name="Picture 51" descr="71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02" y="981"/>
              <a:ext cx="601" cy="72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7460" name="Picture 52" descr="71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2" y="981"/>
              <a:ext cx="601" cy="72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7461" name="Picture 53" descr="71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" y="981"/>
              <a:ext cx="601" cy="72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74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74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74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744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744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744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744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744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744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744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744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74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74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74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744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744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744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744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744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744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744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744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74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74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74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743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743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743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743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743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743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743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743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62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74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74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74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743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743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743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743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743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743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743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743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 nodeType="clickPar">
                      <p:stCondLst>
                        <p:cond delay="indefinite"/>
                      </p:stCondLst>
                      <p:childTnLst>
                        <p:par>
                          <p:cTn id="7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 nodeType="clickPar">
                      <p:stCondLst>
                        <p:cond delay="indefinite"/>
                      </p:stCondLst>
                      <p:childTnLst>
                        <p:par>
                          <p:cTn id="8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7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7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74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174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74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174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0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174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174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 nodeType="clickPar">
                      <p:stCondLst>
                        <p:cond delay="indefinite"/>
                      </p:stCondLst>
                      <p:childTnLst>
                        <p:par>
                          <p:cTn id="10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74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174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 nodeType="clickPar">
                      <p:stCondLst>
                        <p:cond delay="indefinite"/>
                      </p:stCondLst>
                      <p:childTnLst>
                        <p:par>
                          <p:cTn id="1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 nodeType="clickPar">
                      <p:stCondLst>
                        <p:cond delay="indefinite"/>
                      </p:stCondLst>
                      <p:childTnLst>
                        <p:par>
                          <p:cTn id="1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500" fill="hold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/>
      <p:bldP spid="17411" grpId="0"/>
      <p:bldP spid="17412" grpId="0"/>
      <p:bldP spid="17413" grpId="0"/>
      <p:bldP spid="17414" grpId="0"/>
      <p:bldP spid="17415" grpId="0"/>
      <p:bldP spid="17432" grpId="0"/>
      <p:bldP spid="17433" grpId="0"/>
      <p:bldP spid="1743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1143000"/>
          </a:xfrm>
        </p:spPr>
        <p:txBody>
          <a:bodyPr/>
          <a:lstStyle/>
          <a:p>
            <a:r>
              <a:rPr lang="ar-EG" altLang="en-US" sz="4800" b="1">
                <a:solidFill>
                  <a:srgbClr val="9900CC"/>
                </a:solidFill>
              </a:rPr>
              <a:t>أكمل بكتابة العدد الناقص</a:t>
            </a:r>
            <a:endParaRPr lang="en-US" altLang="en-US" sz="4800" b="1">
              <a:solidFill>
                <a:srgbClr val="9900CC"/>
              </a:solidFill>
            </a:endParaRPr>
          </a:p>
        </p:txBody>
      </p:sp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5472115" y="4437065"/>
            <a:ext cx="367188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ar-EG" altLang="en-US" sz="6000" b="1">
                <a:solidFill>
                  <a:srgbClr val="9900CC"/>
                </a:solidFill>
              </a:rPr>
              <a:t>2</a:t>
            </a:r>
            <a:r>
              <a:rPr lang="ar-SA" altLang="en-US" sz="6000" b="1">
                <a:solidFill>
                  <a:srgbClr val="9900CC"/>
                </a:solidFill>
              </a:rPr>
              <a:t>  × </a:t>
            </a:r>
            <a:r>
              <a:rPr lang="ar-EG" altLang="en-US" sz="6000" b="1">
                <a:solidFill>
                  <a:srgbClr val="9900CC"/>
                </a:solidFill>
              </a:rPr>
              <a:t>3</a:t>
            </a:r>
            <a:r>
              <a:rPr lang="ar-SA" altLang="en-US" sz="6000" b="1">
                <a:solidFill>
                  <a:srgbClr val="9900CC"/>
                </a:solidFill>
              </a:rPr>
              <a:t>  =     </a:t>
            </a:r>
            <a:endParaRPr lang="en-US" altLang="en-US" sz="6000" b="1">
              <a:solidFill>
                <a:srgbClr val="9900CC"/>
              </a:solidFill>
            </a:endParaRPr>
          </a:p>
        </p:txBody>
      </p:sp>
      <p:sp>
        <p:nvSpPr>
          <p:cNvPr id="18436" name="Text Box 4"/>
          <p:cNvSpPr txBox="1">
            <a:spLocks noChangeArrowheads="1"/>
          </p:cNvSpPr>
          <p:nvPr/>
        </p:nvSpPr>
        <p:spPr bwMode="auto">
          <a:xfrm>
            <a:off x="3130552" y="5373688"/>
            <a:ext cx="1154113" cy="1098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99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ar-SA" altLang="en-US" sz="6600" b="1">
                <a:solidFill>
                  <a:srgbClr val="FF0000"/>
                </a:solidFill>
              </a:rPr>
              <a:t>3</a:t>
            </a:r>
            <a:endParaRPr lang="en-US" altLang="en-US" sz="6600" b="1">
              <a:solidFill>
                <a:srgbClr val="FF0000"/>
              </a:solidFill>
            </a:endParaRPr>
          </a:p>
        </p:txBody>
      </p:sp>
      <p:sp>
        <p:nvSpPr>
          <p:cNvPr id="18437" name="Text Box 5"/>
          <p:cNvSpPr txBox="1">
            <a:spLocks noChangeArrowheads="1"/>
          </p:cNvSpPr>
          <p:nvPr/>
        </p:nvSpPr>
        <p:spPr bwMode="auto">
          <a:xfrm>
            <a:off x="71438" y="5445127"/>
            <a:ext cx="5580062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ar-SA" altLang="en-US" sz="6000" b="1">
                <a:solidFill>
                  <a:srgbClr val="0000FF"/>
                </a:solidFill>
              </a:rPr>
              <a:t>2  ×    = 3 ×      </a:t>
            </a:r>
            <a:endParaRPr lang="en-US" altLang="en-US" sz="6000" b="1">
              <a:solidFill>
                <a:srgbClr val="0000FF"/>
              </a:solidFill>
            </a:endParaRPr>
          </a:p>
        </p:txBody>
      </p:sp>
      <p:sp>
        <p:nvSpPr>
          <p:cNvPr id="18438" name="Text Box 6"/>
          <p:cNvSpPr txBox="1">
            <a:spLocks noChangeArrowheads="1"/>
          </p:cNvSpPr>
          <p:nvPr/>
        </p:nvSpPr>
        <p:spPr bwMode="auto">
          <a:xfrm>
            <a:off x="5546725" y="5589588"/>
            <a:ext cx="3348038" cy="823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99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ar-SA" altLang="en-US" sz="4800" b="1">
                <a:solidFill>
                  <a:srgbClr val="FF0000"/>
                </a:solidFill>
              </a:rPr>
              <a:t>ماذا تستنتج؟</a:t>
            </a:r>
            <a:endParaRPr lang="en-US" altLang="en-US" sz="4800" b="1">
              <a:solidFill>
                <a:srgbClr val="FF0000"/>
              </a:solidFill>
            </a:endParaRPr>
          </a:p>
        </p:txBody>
      </p:sp>
      <p:sp>
        <p:nvSpPr>
          <p:cNvPr id="18440" name="Text Box 8"/>
          <p:cNvSpPr txBox="1">
            <a:spLocks noChangeArrowheads="1"/>
          </p:cNvSpPr>
          <p:nvPr/>
        </p:nvSpPr>
        <p:spPr bwMode="auto">
          <a:xfrm>
            <a:off x="179390" y="4292602"/>
            <a:ext cx="367188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ar-EG" altLang="en-US" sz="6000" b="1">
                <a:solidFill>
                  <a:srgbClr val="9900CC"/>
                </a:solidFill>
              </a:rPr>
              <a:t>3</a:t>
            </a:r>
            <a:r>
              <a:rPr lang="ar-SA" altLang="en-US" sz="6000" b="1">
                <a:solidFill>
                  <a:srgbClr val="9900CC"/>
                </a:solidFill>
              </a:rPr>
              <a:t>  × </a:t>
            </a:r>
            <a:r>
              <a:rPr lang="ar-EG" altLang="en-US" sz="6000" b="1">
                <a:solidFill>
                  <a:srgbClr val="9900CC"/>
                </a:solidFill>
              </a:rPr>
              <a:t>2</a:t>
            </a:r>
            <a:r>
              <a:rPr lang="ar-SA" altLang="en-US" sz="6000" b="1">
                <a:solidFill>
                  <a:srgbClr val="9900CC"/>
                </a:solidFill>
              </a:rPr>
              <a:t>  =     </a:t>
            </a:r>
            <a:endParaRPr lang="en-US" altLang="en-US" sz="6000" b="1">
              <a:solidFill>
                <a:srgbClr val="9900CC"/>
              </a:solidFill>
            </a:endParaRPr>
          </a:p>
        </p:txBody>
      </p:sp>
      <p:sp>
        <p:nvSpPr>
          <p:cNvPr id="18441" name="Text Box 9"/>
          <p:cNvSpPr txBox="1">
            <a:spLocks noChangeArrowheads="1"/>
          </p:cNvSpPr>
          <p:nvPr/>
        </p:nvSpPr>
        <p:spPr bwMode="auto">
          <a:xfrm>
            <a:off x="-36512" y="4221163"/>
            <a:ext cx="1154113" cy="1098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99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ar-SA" altLang="en-US" sz="6600" b="1">
                <a:solidFill>
                  <a:srgbClr val="FF0000"/>
                </a:solidFill>
              </a:rPr>
              <a:t>6</a:t>
            </a:r>
            <a:endParaRPr lang="en-US" altLang="en-US" sz="6600" b="1">
              <a:solidFill>
                <a:srgbClr val="FF0000"/>
              </a:solidFill>
            </a:endParaRPr>
          </a:p>
        </p:txBody>
      </p:sp>
      <p:sp>
        <p:nvSpPr>
          <p:cNvPr id="18442" name="Text Box 10"/>
          <p:cNvSpPr txBox="1">
            <a:spLocks noChangeArrowheads="1"/>
          </p:cNvSpPr>
          <p:nvPr/>
        </p:nvSpPr>
        <p:spPr bwMode="auto">
          <a:xfrm>
            <a:off x="5146677" y="4418013"/>
            <a:ext cx="1154113" cy="1098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99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ar-SA" altLang="en-US" sz="6600" b="1">
                <a:solidFill>
                  <a:srgbClr val="FF0000"/>
                </a:solidFill>
              </a:rPr>
              <a:t>6</a:t>
            </a:r>
            <a:endParaRPr lang="en-US" altLang="en-US" sz="6600" b="1">
              <a:solidFill>
                <a:srgbClr val="FF0000"/>
              </a:solidFill>
            </a:endParaRPr>
          </a:p>
        </p:txBody>
      </p:sp>
      <p:grpSp>
        <p:nvGrpSpPr>
          <p:cNvPr id="18443" name="Group 11"/>
          <p:cNvGrpSpPr>
            <a:grpSpLocks/>
          </p:cNvGrpSpPr>
          <p:nvPr/>
        </p:nvGrpSpPr>
        <p:grpSpPr bwMode="auto">
          <a:xfrm>
            <a:off x="7740652" y="1474788"/>
            <a:ext cx="1223963" cy="2241550"/>
            <a:chOff x="4740" y="884"/>
            <a:chExt cx="771" cy="1412"/>
          </a:xfrm>
        </p:grpSpPr>
        <p:sp>
          <p:nvSpPr>
            <p:cNvPr id="18444" name="Rectangle 12"/>
            <p:cNvSpPr>
              <a:spLocks noChangeArrowheads="1"/>
            </p:cNvSpPr>
            <p:nvPr/>
          </p:nvSpPr>
          <p:spPr bwMode="auto">
            <a:xfrm>
              <a:off x="4740" y="890"/>
              <a:ext cx="771" cy="1406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18445" name="Picture 13" descr="97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87" y="884"/>
              <a:ext cx="588" cy="64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8446" name="Picture 14" descr="97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87" y="1609"/>
              <a:ext cx="588" cy="64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8447" name="Group 15"/>
          <p:cNvGrpSpPr>
            <a:grpSpLocks/>
          </p:cNvGrpSpPr>
          <p:nvPr/>
        </p:nvGrpSpPr>
        <p:grpSpPr bwMode="auto">
          <a:xfrm>
            <a:off x="6372227" y="1484313"/>
            <a:ext cx="1223963" cy="2241550"/>
            <a:chOff x="4740" y="884"/>
            <a:chExt cx="771" cy="1412"/>
          </a:xfrm>
        </p:grpSpPr>
        <p:sp>
          <p:nvSpPr>
            <p:cNvPr id="18448" name="Rectangle 16"/>
            <p:cNvSpPr>
              <a:spLocks noChangeArrowheads="1"/>
            </p:cNvSpPr>
            <p:nvPr/>
          </p:nvSpPr>
          <p:spPr bwMode="auto">
            <a:xfrm>
              <a:off x="4740" y="890"/>
              <a:ext cx="771" cy="1406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18449" name="Picture 17" descr="97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87" y="884"/>
              <a:ext cx="588" cy="64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8450" name="Picture 18" descr="97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87" y="1609"/>
              <a:ext cx="588" cy="64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8451" name="Group 19"/>
          <p:cNvGrpSpPr>
            <a:grpSpLocks/>
          </p:cNvGrpSpPr>
          <p:nvPr/>
        </p:nvGrpSpPr>
        <p:grpSpPr bwMode="auto">
          <a:xfrm>
            <a:off x="4932363" y="1484313"/>
            <a:ext cx="1223962" cy="2241550"/>
            <a:chOff x="4740" y="884"/>
            <a:chExt cx="771" cy="1412"/>
          </a:xfrm>
        </p:grpSpPr>
        <p:sp>
          <p:nvSpPr>
            <p:cNvPr id="18452" name="Rectangle 20"/>
            <p:cNvSpPr>
              <a:spLocks noChangeArrowheads="1"/>
            </p:cNvSpPr>
            <p:nvPr/>
          </p:nvSpPr>
          <p:spPr bwMode="auto">
            <a:xfrm>
              <a:off x="4740" y="890"/>
              <a:ext cx="771" cy="1406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18453" name="Picture 21" descr="97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87" y="884"/>
              <a:ext cx="588" cy="64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8454" name="Picture 22" descr="97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87" y="1609"/>
              <a:ext cx="588" cy="64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8455" name="Group 23"/>
          <p:cNvGrpSpPr>
            <a:grpSpLocks/>
          </p:cNvGrpSpPr>
          <p:nvPr/>
        </p:nvGrpSpPr>
        <p:grpSpPr bwMode="auto">
          <a:xfrm>
            <a:off x="179390" y="1546227"/>
            <a:ext cx="3671887" cy="1019175"/>
            <a:chOff x="340" y="935"/>
            <a:chExt cx="2313" cy="642"/>
          </a:xfrm>
        </p:grpSpPr>
        <p:sp>
          <p:nvSpPr>
            <p:cNvPr id="18456" name="Rectangle 24"/>
            <p:cNvSpPr>
              <a:spLocks noChangeArrowheads="1"/>
            </p:cNvSpPr>
            <p:nvPr/>
          </p:nvSpPr>
          <p:spPr bwMode="auto">
            <a:xfrm>
              <a:off x="340" y="941"/>
              <a:ext cx="2313" cy="629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18457" name="Picture 25" descr="97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29" y="935"/>
              <a:ext cx="588" cy="64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8458" name="Picture 26" descr="97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56" y="935"/>
              <a:ext cx="588" cy="64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8459" name="Picture 27" descr="97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6" y="935"/>
              <a:ext cx="588" cy="64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8460" name="Group 28"/>
          <p:cNvGrpSpPr>
            <a:grpSpLocks/>
          </p:cNvGrpSpPr>
          <p:nvPr/>
        </p:nvGrpSpPr>
        <p:grpSpPr bwMode="auto">
          <a:xfrm>
            <a:off x="179390" y="2770190"/>
            <a:ext cx="3671887" cy="1019175"/>
            <a:chOff x="340" y="935"/>
            <a:chExt cx="2313" cy="642"/>
          </a:xfrm>
        </p:grpSpPr>
        <p:sp>
          <p:nvSpPr>
            <p:cNvPr id="18461" name="Rectangle 29"/>
            <p:cNvSpPr>
              <a:spLocks noChangeArrowheads="1"/>
            </p:cNvSpPr>
            <p:nvPr/>
          </p:nvSpPr>
          <p:spPr bwMode="auto">
            <a:xfrm>
              <a:off x="340" y="941"/>
              <a:ext cx="2313" cy="629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18462" name="Picture 30" descr="97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29" y="935"/>
              <a:ext cx="588" cy="64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8463" name="Picture 31" descr="97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56" y="935"/>
              <a:ext cx="588" cy="64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8464" name="Picture 32" descr="97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6" y="935"/>
              <a:ext cx="588" cy="64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8465" name="Text Box 33"/>
          <p:cNvSpPr txBox="1">
            <a:spLocks noChangeArrowheads="1"/>
          </p:cNvSpPr>
          <p:nvPr/>
        </p:nvSpPr>
        <p:spPr bwMode="auto">
          <a:xfrm>
            <a:off x="611188" y="5300663"/>
            <a:ext cx="1154112" cy="1098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99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ar-SA" altLang="en-US" sz="6600" b="1">
                <a:solidFill>
                  <a:srgbClr val="FF0000"/>
                </a:solidFill>
              </a:rPr>
              <a:t>2</a:t>
            </a:r>
            <a:endParaRPr lang="en-US" altLang="en-US" sz="6600" b="1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4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4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6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84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4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84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84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84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84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84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84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4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5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84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84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 nodeType="clickPar">
                      <p:stCondLst>
                        <p:cond delay="indefinite"/>
                      </p:stCondLst>
                      <p:childTnLst>
                        <p:par>
                          <p:cTn id="6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84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84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 nodeType="clickPar">
                      <p:stCondLst>
                        <p:cond delay="indefinite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 nodeType="clickPar">
                      <p:stCondLst>
                        <p:cond delay="indefinite"/>
                      </p:stCondLst>
                      <p:childTnLst>
                        <p:par>
                          <p:cTn id="7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84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84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/>
      <p:bldP spid="18435" grpId="0"/>
      <p:bldP spid="18436" grpId="0"/>
      <p:bldP spid="18437" grpId="0"/>
      <p:bldP spid="18438" grpId="0"/>
      <p:bldP spid="18440" grpId="0"/>
      <p:bldP spid="18441" grpId="0"/>
      <p:bldP spid="18442" grpId="0"/>
      <p:bldP spid="1846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1143000"/>
          </a:xfrm>
        </p:spPr>
        <p:txBody>
          <a:bodyPr/>
          <a:lstStyle/>
          <a:p>
            <a:r>
              <a:rPr lang="ar-EG" altLang="en-US" sz="4800" b="1">
                <a:solidFill>
                  <a:srgbClr val="9900CC"/>
                </a:solidFill>
              </a:rPr>
              <a:t>أكمل بكتابة العدد الناقص</a:t>
            </a:r>
            <a:endParaRPr lang="en-US" altLang="en-US" sz="4800" b="1">
              <a:solidFill>
                <a:srgbClr val="9900CC"/>
              </a:solidFill>
            </a:endParaRPr>
          </a:p>
        </p:txBody>
      </p:sp>
      <p:sp>
        <p:nvSpPr>
          <p:cNvPr id="19459" name="Text Box 3"/>
          <p:cNvSpPr txBox="1">
            <a:spLocks noChangeArrowheads="1"/>
          </p:cNvSpPr>
          <p:nvPr/>
        </p:nvSpPr>
        <p:spPr bwMode="auto">
          <a:xfrm>
            <a:off x="5472115" y="4437065"/>
            <a:ext cx="367188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ar-EG" altLang="en-US" sz="6000" b="1">
                <a:solidFill>
                  <a:srgbClr val="9900CC"/>
                </a:solidFill>
              </a:rPr>
              <a:t>5</a:t>
            </a:r>
            <a:r>
              <a:rPr lang="ar-SA" altLang="en-US" sz="6000" b="1">
                <a:solidFill>
                  <a:srgbClr val="9900CC"/>
                </a:solidFill>
              </a:rPr>
              <a:t>  × 2  =     </a:t>
            </a:r>
            <a:endParaRPr lang="en-US" altLang="en-US" sz="6000" b="1">
              <a:solidFill>
                <a:srgbClr val="9900CC"/>
              </a:solidFill>
            </a:endParaRPr>
          </a:p>
        </p:txBody>
      </p:sp>
      <p:sp>
        <p:nvSpPr>
          <p:cNvPr id="19460" name="Text Box 4"/>
          <p:cNvSpPr txBox="1">
            <a:spLocks noChangeArrowheads="1"/>
          </p:cNvSpPr>
          <p:nvPr/>
        </p:nvSpPr>
        <p:spPr bwMode="auto">
          <a:xfrm>
            <a:off x="3130552" y="5373688"/>
            <a:ext cx="1154113" cy="1098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99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ar-EG" altLang="en-US" sz="6600" b="1">
                <a:solidFill>
                  <a:srgbClr val="FF0000"/>
                </a:solidFill>
              </a:rPr>
              <a:t>5</a:t>
            </a:r>
            <a:endParaRPr lang="en-US" altLang="en-US" sz="6600" b="1">
              <a:solidFill>
                <a:srgbClr val="FF0000"/>
              </a:solidFill>
            </a:endParaRPr>
          </a:p>
        </p:txBody>
      </p:sp>
      <p:sp>
        <p:nvSpPr>
          <p:cNvPr id="19461" name="Text Box 5"/>
          <p:cNvSpPr txBox="1">
            <a:spLocks noChangeArrowheads="1"/>
          </p:cNvSpPr>
          <p:nvPr/>
        </p:nvSpPr>
        <p:spPr bwMode="auto">
          <a:xfrm>
            <a:off x="2" y="5373690"/>
            <a:ext cx="5580063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ar-SA" altLang="en-US" sz="6000" b="1">
                <a:solidFill>
                  <a:srgbClr val="0000FF"/>
                </a:solidFill>
              </a:rPr>
              <a:t>2  ×    = </a:t>
            </a:r>
            <a:r>
              <a:rPr lang="ar-EG" altLang="en-US" sz="6000" b="1">
                <a:solidFill>
                  <a:srgbClr val="0000FF"/>
                </a:solidFill>
              </a:rPr>
              <a:t>5</a:t>
            </a:r>
            <a:r>
              <a:rPr lang="ar-SA" altLang="en-US" sz="6000" b="1">
                <a:solidFill>
                  <a:srgbClr val="0000FF"/>
                </a:solidFill>
              </a:rPr>
              <a:t> ×      </a:t>
            </a:r>
            <a:endParaRPr lang="en-US" altLang="en-US" sz="6000" b="1">
              <a:solidFill>
                <a:srgbClr val="0000FF"/>
              </a:solidFill>
            </a:endParaRPr>
          </a:p>
        </p:txBody>
      </p:sp>
      <p:sp>
        <p:nvSpPr>
          <p:cNvPr id="19462" name="Text Box 6"/>
          <p:cNvSpPr txBox="1">
            <a:spLocks noChangeArrowheads="1"/>
          </p:cNvSpPr>
          <p:nvPr/>
        </p:nvSpPr>
        <p:spPr bwMode="auto">
          <a:xfrm>
            <a:off x="5546725" y="5300663"/>
            <a:ext cx="3348038" cy="823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99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ar-SA" altLang="en-US" sz="4800" b="1">
                <a:solidFill>
                  <a:srgbClr val="FF0000"/>
                </a:solidFill>
              </a:rPr>
              <a:t>ماذا تستنتج؟</a:t>
            </a:r>
            <a:endParaRPr lang="en-US" altLang="en-US" sz="4800" b="1">
              <a:solidFill>
                <a:srgbClr val="FF0000"/>
              </a:solidFill>
            </a:endParaRPr>
          </a:p>
        </p:txBody>
      </p:sp>
      <p:sp>
        <p:nvSpPr>
          <p:cNvPr id="19463" name="Text Box 7"/>
          <p:cNvSpPr txBox="1">
            <a:spLocks noChangeArrowheads="1"/>
          </p:cNvSpPr>
          <p:nvPr/>
        </p:nvSpPr>
        <p:spPr bwMode="auto">
          <a:xfrm>
            <a:off x="179390" y="4292602"/>
            <a:ext cx="367188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ar-SA" altLang="en-US" sz="6000" b="1">
                <a:solidFill>
                  <a:srgbClr val="9900CC"/>
                </a:solidFill>
              </a:rPr>
              <a:t>2  × </a:t>
            </a:r>
            <a:r>
              <a:rPr lang="ar-EG" altLang="en-US" sz="6000" b="1">
                <a:solidFill>
                  <a:srgbClr val="9900CC"/>
                </a:solidFill>
              </a:rPr>
              <a:t>5</a:t>
            </a:r>
            <a:r>
              <a:rPr lang="ar-SA" altLang="en-US" sz="6000" b="1">
                <a:solidFill>
                  <a:srgbClr val="9900CC"/>
                </a:solidFill>
              </a:rPr>
              <a:t>  =     </a:t>
            </a:r>
            <a:endParaRPr lang="en-US" altLang="en-US" sz="6000" b="1">
              <a:solidFill>
                <a:srgbClr val="9900CC"/>
              </a:solidFill>
            </a:endParaRPr>
          </a:p>
        </p:txBody>
      </p:sp>
      <p:sp>
        <p:nvSpPr>
          <p:cNvPr id="19464" name="Text Box 8"/>
          <p:cNvSpPr txBox="1">
            <a:spLocks noChangeArrowheads="1"/>
          </p:cNvSpPr>
          <p:nvPr/>
        </p:nvSpPr>
        <p:spPr bwMode="auto">
          <a:xfrm>
            <a:off x="-36512" y="4221163"/>
            <a:ext cx="1154113" cy="1098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99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ar-EG" altLang="en-US" sz="6600" b="1">
                <a:solidFill>
                  <a:srgbClr val="FF0000"/>
                </a:solidFill>
              </a:rPr>
              <a:t>10</a:t>
            </a:r>
            <a:endParaRPr lang="en-US" altLang="en-US" sz="6600" b="1">
              <a:solidFill>
                <a:srgbClr val="FF0000"/>
              </a:solidFill>
            </a:endParaRPr>
          </a:p>
        </p:txBody>
      </p:sp>
      <p:sp>
        <p:nvSpPr>
          <p:cNvPr id="19465" name="Text Box 9"/>
          <p:cNvSpPr txBox="1">
            <a:spLocks noChangeArrowheads="1"/>
          </p:cNvSpPr>
          <p:nvPr/>
        </p:nvSpPr>
        <p:spPr bwMode="auto">
          <a:xfrm>
            <a:off x="5146677" y="4418013"/>
            <a:ext cx="1154113" cy="1098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99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ar-EG" altLang="en-US" sz="6600" b="1">
                <a:solidFill>
                  <a:srgbClr val="FF0000"/>
                </a:solidFill>
              </a:rPr>
              <a:t>10</a:t>
            </a:r>
            <a:endParaRPr lang="en-US" altLang="en-US" sz="6600" b="1">
              <a:solidFill>
                <a:srgbClr val="FF0000"/>
              </a:solidFill>
            </a:endParaRPr>
          </a:p>
        </p:txBody>
      </p:sp>
      <p:sp>
        <p:nvSpPr>
          <p:cNvPr id="19488" name="Text Box 32"/>
          <p:cNvSpPr txBox="1">
            <a:spLocks noChangeArrowheads="1"/>
          </p:cNvSpPr>
          <p:nvPr/>
        </p:nvSpPr>
        <p:spPr bwMode="auto">
          <a:xfrm>
            <a:off x="611188" y="5300663"/>
            <a:ext cx="1154112" cy="1098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99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ar-SA" altLang="en-US" sz="6600" b="1">
                <a:solidFill>
                  <a:srgbClr val="FF0000"/>
                </a:solidFill>
              </a:rPr>
              <a:t>2</a:t>
            </a:r>
            <a:endParaRPr lang="en-US" altLang="en-US" sz="6600" b="1">
              <a:solidFill>
                <a:srgbClr val="FF0000"/>
              </a:solidFill>
            </a:endParaRPr>
          </a:p>
        </p:txBody>
      </p:sp>
      <p:grpSp>
        <p:nvGrpSpPr>
          <p:cNvPr id="19492" name="Group 36"/>
          <p:cNvGrpSpPr>
            <a:grpSpLocks/>
          </p:cNvGrpSpPr>
          <p:nvPr/>
        </p:nvGrpSpPr>
        <p:grpSpPr bwMode="auto">
          <a:xfrm>
            <a:off x="8602663" y="1484313"/>
            <a:ext cx="506412" cy="2520950"/>
            <a:chOff x="4989" y="935"/>
            <a:chExt cx="749" cy="1814"/>
          </a:xfrm>
        </p:grpSpPr>
        <p:sp>
          <p:nvSpPr>
            <p:cNvPr id="19491" name="AutoShape 35"/>
            <p:cNvSpPr>
              <a:spLocks noChangeArrowheads="1"/>
            </p:cNvSpPr>
            <p:nvPr/>
          </p:nvSpPr>
          <p:spPr bwMode="auto">
            <a:xfrm rot="-5400000">
              <a:off x="4457" y="1467"/>
              <a:ext cx="1814" cy="749"/>
            </a:xfrm>
            <a:prstGeom prst="flowChartDelay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19489" name="Picture 33" descr="ag00328_"/>
            <p:cNvPicPr>
              <a:picLocks noChangeAspect="1" noChangeArrowheads="1" noCrop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12" y="1933"/>
              <a:ext cx="689" cy="8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9490" name="Picture 34" descr="ag00328_"/>
            <p:cNvPicPr>
              <a:picLocks noChangeAspect="1" noChangeArrowheads="1" noCrop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03" y="1117"/>
              <a:ext cx="689" cy="8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9493" name="Group 37"/>
          <p:cNvGrpSpPr>
            <a:grpSpLocks/>
          </p:cNvGrpSpPr>
          <p:nvPr/>
        </p:nvGrpSpPr>
        <p:grpSpPr bwMode="auto">
          <a:xfrm>
            <a:off x="7881938" y="1484313"/>
            <a:ext cx="506412" cy="2520950"/>
            <a:chOff x="4989" y="935"/>
            <a:chExt cx="749" cy="1814"/>
          </a:xfrm>
        </p:grpSpPr>
        <p:sp>
          <p:nvSpPr>
            <p:cNvPr id="19494" name="AutoShape 38"/>
            <p:cNvSpPr>
              <a:spLocks noChangeArrowheads="1"/>
            </p:cNvSpPr>
            <p:nvPr/>
          </p:nvSpPr>
          <p:spPr bwMode="auto">
            <a:xfrm rot="-5400000">
              <a:off x="4457" y="1467"/>
              <a:ext cx="1814" cy="749"/>
            </a:xfrm>
            <a:prstGeom prst="flowChartDelay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19495" name="Picture 39" descr="ag00328_"/>
            <p:cNvPicPr>
              <a:picLocks noChangeAspect="1" noChangeArrowheads="1" noCrop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12" y="1933"/>
              <a:ext cx="689" cy="8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9496" name="Picture 40" descr="ag00328_"/>
            <p:cNvPicPr>
              <a:picLocks noChangeAspect="1" noChangeArrowheads="1" noCrop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03" y="1117"/>
              <a:ext cx="689" cy="8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9497" name="Group 41"/>
          <p:cNvGrpSpPr>
            <a:grpSpLocks/>
          </p:cNvGrpSpPr>
          <p:nvPr/>
        </p:nvGrpSpPr>
        <p:grpSpPr bwMode="auto">
          <a:xfrm>
            <a:off x="7234238" y="1484313"/>
            <a:ext cx="506412" cy="2520950"/>
            <a:chOff x="4989" y="935"/>
            <a:chExt cx="749" cy="1814"/>
          </a:xfrm>
        </p:grpSpPr>
        <p:sp>
          <p:nvSpPr>
            <p:cNvPr id="19498" name="AutoShape 42"/>
            <p:cNvSpPr>
              <a:spLocks noChangeArrowheads="1"/>
            </p:cNvSpPr>
            <p:nvPr/>
          </p:nvSpPr>
          <p:spPr bwMode="auto">
            <a:xfrm rot="-5400000">
              <a:off x="4457" y="1467"/>
              <a:ext cx="1814" cy="749"/>
            </a:xfrm>
            <a:prstGeom prst="flowChartDelay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19499" name="Picture 43" descr="ag00328_"/>
            <p:cNvPicPr>
              <a:picLocks noChangeAspect="1" noChangeArrowheads="1" noCrop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12" y="1933"/>
              <a:ext cx="689" cy="8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9500" name="Picture 44" descr="ag00328_"/>
            <p:cNvPicPr>
              <a:picLocks noChangeAspect="1" noChangeArrowheads="1" noCrop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03" y="1117"/>
              <a:ext cx="689" cy="8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9501" name="Group 45"/>
          <p:cNvGrpSpPr>
            <a:grpSpLocks/>
          </p:cNvGrpSpPr>
          <p:nvPr/>
        </p:nvGrpSpPr>
        <p:grpSpPr bwMode="auto">
          <a:xfrm>
            <a:off x="6586538" y="1484313"/>
            <a:ext cx="506412" cy="2520950"/>
            <a:chOff x="4989" y="935"/>
            <a:chExt cx="749" cy="1814"/>
          </a:xfrm>
        </p:grpSpPr>
        <p:sp>
          <p:nvSpPr>
            <p:cNvPr id="19502" name="AutoShape 46"/>
            <p:cNvSpPr>
              <a:spLocks noChangeArrowheads="1"/>
            </p:cNvSpPr>
            <p:nvPr/>
          </p:nvSpPr>
          <p:spPr bwMode="auto">
            <a:xfrm rot="-5400000">
              <a:off x="4457" y="1467"/>
              <a:ext cx="1814" cy="749"/>
            </a:xfrm>
            <a:prstGeom prst="flowChartDelay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19503" name="Picture 47" descr="ag00328_"/>
            <p:cNvPicPr>
              <a:picLocks noChangeAspect="1" noChangeArrowheads="1" noCrop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12" y="1933"/>
              <a:ext cx="689" cy="8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9504" name="Picture 48" descr="ag00328_"/>
            <p:cNvPicPr>
              <a:picLocks noChangeAspect="1" noChangeArrowheads="1" noCrop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03" y="1117"/>
              <a:ext cx="689" cy="8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9505" name="Group 49"/>
          <p:cNvGrpSpPr>
            <a:grpSpLocks/>
          </p:cNvGrpSpPr>
          <p:nvPr/>
        </p:nvGrpSpPr>
        <p:grpSpPr bwMode="auto">
          <a:xfrm>
            <a:off x="5937252" y="1484313"/>
            <a:ext cx="506413" cy="2520950"/>
            <a:chOff x="4989" y="935"/>
            <a:chExt cx="749" cy="1814"/>
          </a:xfrm>
        </p:grpSpPr>
        <p:sp>
          <p:nvSpPr>
            <p:cNvPr id="19506" name="AutoShape 50"/>
            <p:cNvSpPr>
              <a:spLocks noChangeArrowheads="1"/>
            </p:cNvSpPr>
            <p:nvPr/>
          </p:nvSpPr>
          <p:spPr bwMode="auto">
            <a:xfrm rot="-5400000">
              <a:off x="4457" y="1467"/>
              <a:ext cx="1814" cy="749"/>
            </a:xfrm>
            <a:prstGeom prst="flowChartDelay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19507" name="Picture 51" descr="ag00328_"/>
            <p:cNvPicPr>
              <a:picLocks noChangeAspect="1" noChangeArrowheads="1" noCrop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12" y="1933"/>
              <a:ext cx="689" cy="8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9508" name="Picture 52" descr="ag00328_"/>
            <p:cNvPicPr>
              <a:picLocks noChangeAspect="1" noChangeArrowheads="1" noCrop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03" y="1117"/>
              <a:ext cx="689" cy="8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9516" name="Group 60"/>
          <p:cNvGrpSpPr>
            <a:grpSpLocks/>
          </p:cNvGrpSpPr>
          <p:nvPr/>
        </p:nvGrpSpPr>
        <p:grpSpPr bwMode="auto">
          <a:xfrm>
            <a:off x="971550" y="1484315"/>
            <a:ext cx="2954338" cy="1387475"/>
            <a:chOff x="1519" y="935"/>
            <a:chExt cx="1861" cy="874"/>
          </a:xfrm>
        </p:grpSpPr>
        <p:sp>
          <p:nvSpPr>
            <p:cNvPr id="19510" name="AutoShape 54"/>
            <p:cNvSpPr>
              <a:spLocks noChangeArrowheads="1"/>
            </p:cNvSpPr>
            <p:nvPr/>
          </p:nvSpPr>
          <p:spPr bwMode="auto">
            <a:xfrm rot="-5400000">
              <a:off x="2019" y="435"/>
              <a:ext cx="862" cy="1861"/>
            </a:xfrm>
            <a:prstGeom prst="flowChartDelay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19511" name="Picture 55" descr="ag00328_"/>
            <p:cNvPicPr>
              <a:picLocks noChangeAspect="1" noChangeArrowheads="1" noCrop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53" y="1083"/>
              <a:ext cx="293" cy="71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9512" name="Picture 56" descr="ag00328_"/>
            <p:cNvPicPr>
              <a:picLocks noChangeAspect="1" noChangeArrowheads="1" noCrop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67" y="1094"/>
              <a:ext cx="293" cy="71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9513" name="Picture 57" descr="ag00328_"/>
            <p:cNvPicPr>
              <a:picLocks noChangeAspect="1" noChangeArrowheads="1" noCrop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27" y="1071"/>
              <a:ext cx="293" cy="71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9514" name="Picture 58" descr="ag00328_"/>
            <p:cNvPicPr>
              <a:picLocks noChangeAspect="1" noChangeArrowheads="1" noCrop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41" y="1082"/>
              <a:ext cx="293" cy="71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9515" name="Picture 59" descr="ag00328_"/>
            <p:cNvPicPr>
              <a:picLocks noChangeAspect="1" noChangeArrowheads="1" noCrop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65" y="1071"/>
              <a:ext cx="293" cy="71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9517" name="Group 61"/>
          <p:cNvGrpSpPr>
            <a:grpSpLocks/>
          </p:cNvGrpSpPr>
          <p:nvPr/>
        </p:nvGrpSpPr>
        <p:grpSpPr bwMode="auto">
          <a:xfrm>
            <a:off x="971550" y="2905127"/>
            <a:ext cx="2954338" cy="1387475"/>
            <a:chOff x="1519" y="935"/>
            <a:chExt cx="1861" cy="874"/>
          </a:xfrm>
        </p:grpSpPr>
        <p:sp>
          <p:nvSpPr>
            <p:cNvPr id="19518" name="AutoShape 62"/>
            <p:cNvSpPr>
              <a:spLocks noChangeArrowheads="1"/>
            </p:cNvSpPr>
            <p:nvPr/>
          </p:nvSpPr>
          <p:spPr bwMode="auto">
            <a:xfrm rot="-5400000">
              <a:off x="2019" y="435"/>
              <a:ext cx="862" cy="1861"/>
            </a:xfrm>
            <a:prstGeom prst="flowChartDelay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19519" name="Picture 63" descr="ag00328_"/>
            <p:cNvPicPr>
              <a:picLocks noChangeAspect="1" noChangeArrowheads="1" noCrop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53" y="1083"/>
              <a:ext cx="293" cy="71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9520" name="Picture 64" descr="ag00328_"/>
            <p:cNvPicPr>
              <a:picLocks noChangeAspect="1" noChangeArrowheads="1" noCrop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67" y="1094"/>
              <a:ext cx="293" cy="71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9521" name="Picture 65" descr="ag00328_"/>
            <p:cNvPicPr>
              <a:picLocks noChangeAspect="1" noChangeArrowheads="1" noCrop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27" y="1071"/>
              <a:ext cx="293" cy="71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9522" name="Picture 66" descr="ag00328_"/>
            <p:cNvPicPr>
              <a:picLocks noChangeAspect="1" noChangeArrowheads="1" noCrop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41" y="1082"/>
              <a:ext cx="293" cy="71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9523" name="Picture 67" descr="ag00328_"/>
            <p:cNvPicPr>
              <a:picLocks noChangeAspect="1" noChangeArrowheads="1" noCrop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65" y="1071"/>
              <a:ext cx="293" cy="71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4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94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94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4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94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94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95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95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95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95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94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94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95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95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5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95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95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5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94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94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 nodeType="clickPar">
                      <p:stCondLst>
                        <p:cond delay="indefinite"/>
                      </p:stCondLst>
                      <p:childTnLst>
                        <p:par>
                          <p:cTn id="6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94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94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6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7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 nodeType="clickPar">
                      <p:stCondLst>
                        <p:cond delay="indefinite"/>
                      </p:stCondLst>
                      <p:childTnLst>
                        <p:par>
                          <p:cTn id="7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 nodeType="clickPar">
                      <p:stCondLst>
                        <p:cond delay="indefinite"/>
                      </p:stCondLst>
                      <p:childTnLst>
                        <p:par>
                          <p:cTn id="8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94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94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8" grpId="0"/>
      <p:bldP spid="19459" grpId="0"/>
      <p:bldP spid="19460" grpId="0"/>
      <p:bldP spid="19461" grpId="0"/>
      <p:bldP spid="19462" grpId="0"/>
      <p:bldP spid="19463" grpId="0"/>
      <p:bldP spid="19464" grpId="0"/>
      <p:bldP spid="19465" grpId="0"/>
      <p:bldP spid="1948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1143000"/>
          </a:xfrm>
        </p:spPr>
        <p:txBody>
          <a:bodyPr/>
          <a:lstStyle/>
          <a:p>
            <a:r>
              <a:rPr lang="ar-EG" altLang="en-US" sz="5400" b="1">
                <a:solidFill>
                  <a:srgbClr val="9900CC"/>
                </a:solidFill>
              </a:rPr>
              <a:t>أكمل بكتابة العدد الناقص</a:t>
            </a:r>
            <a:endParaRPr lang="en-US" altLang="en-US" sz="5400" b="1">
              <a:solidFill>
                <a:srgbClr val="9900CC"/>
              </a:solidFill>
            </a:endParaRPr>
          </a:p>
        </p:txBody>
      </p:sp>
      <p:sp>
        <p:nvSpPr>
          <p:cNvPr id="20483" name="Text Box 3"/>
          <p:cNvSpPr txBox="1">
            <a:spLocks noChangeArrowheads="1"/>
          </p:cNvSpPr>
          <p:nvPr/>
        </p:nvSpPr>
        <p:spPr bwMode="auto">
          <a:xfrm>
            <a:off x="5364165" y="4311652"/>
            <a:ext cx="367188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ar-EG" altLang="en-US" sz="6000" b="1">
                <a:solidFill>
                  <a:srgbClr val="9900CC"/>
                </a:solidFill>
              </a:rPr>
              <a:t>2</a:t>
            </a:r>
            <a:r>
              <a:rPr lang="ar-SA" altLang="en-US" sz="6000" b="1">
                <a:solidFill>
                  <a:srgbClr val="9900CC"/>
                </a:solidFill>
              </a:rPr>
              <a:t>  × </a:t>
            </a:r>
            <a:r>
              <a:rPr lang="ar-EG" altLang="en-US" sz="6000" b="1">
                <a:solidFill>
                  <a:srgbClr val="9900CC"/>
                </a:solidFill>
              </a:rPr>
              <a:t>7</a:t>
            </a:r>
            <a:r>
              <a:rPr lang="ar-SA" altLang="en-US" sz="6000" b="1">
                <a:solidFill>
                  <a:srgbClr val="9900CC"/>
                </a:solidFill>
              </a:rPr>
              <a:t>  =     </a:t>
            </a:r>
            <a:endParaRPr lang="en-US" altLang="en-US" sz="6000" b="1">
              <a:solidFill>
                <a:srgbClr val="9900CC"/>
              </a:solidFill>
            </a:endParaRPr>
          </a:p>
        </p:txBody>
      </p:sp>
      <p:sp>
        <p:nvSpPr>
          <p:cNvPr id="20484" name="Text Box 4"/>
          <p:cNvSpPr txBox="1">
            <a:spLocks noChangeArrowheads="1"/>
          </p:cNvSpPr>
          <p:nvPr/>
        </p:nvSpPr>
        <p:spPr bwMode="auto">
          <a:xfrm>
            <a:off x="3130552" y="5354638"/>
            <a:ext cx="1154113" cy="1098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99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ar-EG" altLang="en-US" sz="6600" b="1">
                <a:solidFill>
                  <a:srgbClr val="FF0000"/>
                </a:solidFill>
              </a:rPr>
              <a:t>7</a:t>
            </a:r>
            <a:endParaRPr lang="en-US" altLang="en-US" sz="6600" b="1">
              <a:solidFill>
                <a:srgbClr val="FF0000"/>
              </a:solidFill>
            </a:endParaRPr>
          </a:p>
        </p:txBody>
      </p:sp>
      <p:sp>
        <p:nvSpPr>
          <p:cNvPr id="20485" name="Text Box 5"/>
          <p:cNvSpPr txBox="1">
            <a:spLocks noChangeArrowheads="1"/>
          </p:cNvSpPr>
          <p:nvPr/>
        </p:nvSpPr>
        <p:spPr bwMode="auto">
          <a:xfrm>
            <a:off x="2" y="5373690"/>
            <a:ext cx="5580063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ar-SA" altLang="en-US" sz="6000" b="1">
                <a:solidFill>
                  <a:srgbClr val="0000FF"/>
                </a:solidFill>
              </a:rPr>
              <a:t>2  ×    = </a:t>
            </a:r>
            <a:r>
              <a:rPr lang="ar-EG" altLang="en-US" sz="6000" b="1">
                <a:solidFill>
                  <a:srgbClr val="0000FF"/>
                </a:solidFill>
              </a:rPr>
              <a:t>7</a:t>
            </a:r>
            <a:r>
              <a:rPr lang="ar-SA" altLang="en-US" sz="6000" b="1">
                <a:solidFill>
                  <a:srgbClr val="0000FF"/>
                </a:solidFill>
              </a:rPr>
              <a:t> ×      </a:t>
            </a:r>
            <a:endParaRPr lang="en-US" altLang="en-US" sz="6000" b="1">
              <a:solidFill>
                <a:srgbClr val="0000FF"/>
              </a:solidFill>
            </a:endParaRPr>
          </a:p>
        </p:txBody>
      </p:sp>
      <p:sp>
        <p:nvSpPr>
          <p:cNvPr id="20486" name="Text Box 6"/>
          <p:cNvSpPr txBox="1">
            <a:spLocks noChangeArrowheads="1"/>
          </p:cNvSpPr>
          <p:nvPr/>
        </p:nvSpPr>
        <p:spPr bwMode="auto">
          <a:xfrm>
            <a:off x="5546725" y="5373688"/>
            <a:ext cx="3348038" cy="823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99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ar-SA" altLang="en-US" sz="4800" b="1">
                <a:solidFill>
                  <a:srgbClr val="FF0000"/>
                </a:solidFill>
              </a:rPr>
              <a:t>ماذا تستنتج؟</a:t>
            </a:r>
            <a:endParaRPr lang="en-US" altLang="en-US" sz="4800" b="1">
              <a:solidFill>
                <a:srgbClr val="FF0000"/>
              </a:solidFill>
            </a:endParaRPr>
          </a:p>
        </p:txBody>
      </p:sp>
      <p:sp>
        <p:nvSpPr>
          <p:cNvPr id="20487" name="Text Box 7"/>
          <p:cNvSpPr txBox="1">
            <a:spLocks noChangeArrowheads="1"/>
          </p:cNvSpPr>
          <p:nvPr/>
        </p:nvSpPr>
        <p:spPr bwMode="auto">
          <a:xfrm>
            <a:off x="179390" y="4292602"/>
            <a:ext cx="367188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ar-EG" altLang="en-US" sz="6000" b="1">
                <a:solidFill>
                  <a:srgbClr val="9900CC"/>
                </a:solidFill>
              </a:rPr>
              <a:t>7</a:t>
            </a:r>
            <a:r>
              <a:rPr lang="ar-SA" altLang="en-US" sz="6000" b="1">
                <a:solidFill>
                  <a:srgbClr val="9900CC"/>
                </a:solidFill>
              </a:rPr>
              <a:t>  × </a:t>
            </a:r>
            <a:r>
              <a:rPr lang="ar-EG" altLang="en-US" sz="6000" b="1">
                <a:solidFill>
                  <a:srgbClr val="9900CC"/>
                </a:solidFill>
              </a:rPr>
              <a:t>2</a:t>
            </a:r>
            <a:r>
              <a:rPr lang="ar-SA" altLang="en-US" sz="6000" b="1">
                <a:solidFill>
                  <a:srgbClr val="9900CC"/>
                </a:solidFill>
              </a:rPr>
              <a:t>  =     </a:t>
            </a:r>
            <a:endParaRPr lang="en-US" altLang="en-US" sz="6000" b="1">
              <a:solidFill>
                <a:srgbClr val="9900CC"/>
              </a:solidFill>
            </a:endParaRPr>
          </a:p>
        </p:txBody>
      </p:sp>
      <p:sp>
        <p:nvSpPr>
          <p:cNvPr id="20488" name="Text Box 8"/>
          <p:cNvSpPr txBox="1">
            <a:spLocks noChangeArrowheads="1"/>
          </p:cNvSpPr>
          <p:nvPr/>
        </p:nvSpPr>
        <p:spPr bwMode="auto">
          <a:xfrm>
            <a:off x="-36512" y="4221163"/>
            <a:ext cx="1154113" cy="1098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99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ar-EG" altLang="en-US" sz="6600" b="1">
                <a:solidFill>
                  <a:srgbClr val="FF0000"/>
                </a:solidFill>
              </a:rPr>
              <a:t>14</a:t>
            </a:r>
            <a:endParaRPr lang="en-US" altLang="en-US" sz="6600" b="1">
              <a:solidFill>
                <a:srgbClr val="FF0000"/>
              </a:solidFill>
            </a:endParaRPr>
          </a:p>
        </p:txBody>
      </p:sp>
      <p:sp>
        <p:nvSpPr>
          <p:cNvPr id="20489" name="Text Box 9"/>
          <p:cNvSpPr txBox="1">
            <a:spLocks noChangeArrowheads="1"/>
          </p:cNvSpPr>
          <p:nvPr/>
        </p:nvSpPr>
        <p:spPr bwMode="auto">
          <a:xfrm>
            <a:off x="5038727" y="4292600"/>
            <a:ext cx="1154113" cy="1098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99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ar-EG" altLang="en-US" sz="6600" b="1">
                <a:solidFill>
                  <a:srgbClr val="FF0000"/>
                </a:solidFill>
              </a:rPr>
              <a:t>14</a:t>
            </a:r>
            <a:endParaRPr lang="en-US" altLang="en-US" sz="6600" b="1">
              <a:solidFill>
                <a:srgbClr val="FF0000"/>
              </a:solidFill>
            </a:endParaRPr>
          </a:p>
        </p:txBody>
      </p:sp>
      <p:sp>
        <p:nvSpPr>
          <p:cNvPr id="20490" name="Text Box 10"/>
          <p:cNvSpPr txBox="1">
            <a:spLocks noChangeArrowheads="1"/>
          </p:cNvSpPr>
          <p:nvPr/>
        </p:nvSpPr>
        <p:spPr bwMode="auto">
          <a:xfrm>
            <a:off x="395288" y="5300663"/>
            <a:ext cx="1154112" cy="1098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99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ar-EG" altLang="en-US" sz="6600" b="1">
                <a:solidFill>
                  <a:srgbClr val="FF0000"/>
                </a:solidFill>
              </a:rPr>
              <a:t>2</a:t>
            </a:r>
            <a:endParaRPr lang="en-US" altLang="en-US" sz="6600" b="1">
              <a:solidFill>
                <a:srgbClr val="FF0000"/>
              </a:solidFill>
            </a:endParaRPr>
          </a:p>
        </p:txBody>
      </p:sp>
      <p:grpSp>
        <p:nvGrpSpPr>
          <p:cNvPr id="20542" name="Group 62"/>
          <p:cNvGrpSpPr>
            <a:grpSpLocks/>
          </p:cNvGrpSpPr>
          <p:nvPr/>
        </p:nvGrpSpPr>
        <p:grpSpPr bwMode="auto">
          <a:xfrm>
            <a:off x="5435600" y="1773238"/>
            <a:ext cx="3708400" cy="647700"/>
            <a:chOff x="3424" y="1117"/>
            <a:chExt cx="2336" cy="408"/>
          </a:xfrm>
        </p:grpSpPr>
        <p:sp>
          <p:nvSpPr>
            <p:cNvPr id="20539" name="Rectangle 59"/>
            <p:cNvSpPr>
              <a:spLocks noChangeArrowheads="1"/>
            </p:cNvSpPr>
            <p:nvPr/>
          </p:nvSpPr>
          <p:spPr bwMode="auto">
            <a:xfrm>
              <a:off x="3424" y="1117"/>
              <a:ext cx="2336" cy="408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20525" name="Picture 45" descr="j0076171"/>
            <p:cNvPicPr>
              <a:picLocks noChangeAspect="1" noChangeArrowheads="1" noCrop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20" y="1207"/>
              <a:ext cx="318" cy="2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527" name="Picture 47" descr="j0076171"/>
            <p:cNvPicPr>
              <a:picLocks noChangeAspect="1" noChangeArrowheads="1" noCrop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02" y="1207"/>
              <a:ext cx="318" cy="2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529" name="Picture 49" descr="j0076171"/>
            <p:cNvPicPr>
              <a:picLocks noChangeAspect="1" noChangeArrowheads="1" noCrop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40" y="1207"/>
              <a:ext cx="318" cy="2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531" name="Picture 51" descr="j0076171"/>
            <p:cNvPicPr>
              <a:picLocks noChangeAspect="1" noChangeArrowheads="1" noCrop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22" y="1207"/>
              <a:ext cx="318" cy="2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533" name="Picture 53" descr="j0076171"/>
            <p:cNvPicPr>
              <a:picLocks noChangeAspect="1" noChangeArrowheads="1" noCrop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05" y="1207"/>
              <a:ext cx="318" cy="2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535" name="Picture 55" descr="j0076171"/>
            <p:cNvPicPr>
              <a:picLocks noChangeAspect="1" noChangeArrowheads="1" noCrop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87" y="1207"/>
              <a:ext cx="318" cy="2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537" name="Picture 57" descr="j0076171"/>
            <p:cNvPicPr>
              <a:picLocks noChangeAspect="1" noChangeArrowheads="1" noCrop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70" y="1207"/>
              <a:ext cx="318" cy="2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0541" name="Group 61"/>
          <p:cNvGrpSpPr>
            <a:grpSpLocks/>
          </p:cNvGrpSpPr>
          <p:nvPr/>
        </p:nvGrpSpPr>
        <p:grpSpPr bwMode="auto">
          <a:xfrm>
            <a:off x="5435602" y="3068638"/>
            <a:ext cx="3744913" cy="647700"/>
            <a:chOff x="3424" y="1933"/>
            <a:chExt cx="2359" cy="408"/>
          </a:xfrm>
        </p:grpSpPr>
        <p:sp>
          <p:nvSpPr>
            <p:cNvPr id="20540" name="Rectangle 60"/>
            <p:cNvSpPr>
              <a:spLocks noChangeArrowheads="1"/>
            </p:cNvSpPr>
            <p:nvPr/>
          </p:nvSpPr>
          <p:spPr bwMode="auto">
            <a:xfrm>
              <a:off x="3424" y="1933"/>
              <a:ext cx="2336" cy="408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20526" name="Picture 46" descr="j0076171"/>
            <p:cNvPicPr>
              <a:picLocks noChangeAspect="1" noChangeArrowheads="1" noCrop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65" y="2039"/>
              <a:ext cx="318" cy="2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528" name="Picture 48" descr="j0076171"/>
            <p:cNvPicPr>
              <a:picLocks noChangeAspect="1" noChangeArrowheads="1" noCrop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47" y="2039"/>
              <a:ext cx="318" cy="2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530" name="Picture 50" descr="j0076171"/>
            <p:cNvPicPr>
              <a:picLocks noChangeAspect="1" noChangeArrowheads="1" noCrop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85" y="2039"/>
              <a:ext cx="318" cy="2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532" name="Picture 52" descr="j0076171"/>
            <p:cNvPicPr>
              <a:picLocks noChangeAspect="1" noChangeArrowheads="1" noCrop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67" y="2039"/>
              <a:ext cx="318" cy="2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534" name="Picture 54" descr="j0076171"/>
            <p:cNvPicPr>
              <a:picLocks noChangeAspect="1" noChangeArrowheads="1" noCrop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50" y="2039"/>
              <a:ext cx="318" cy="2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536" name="Picture 56" descr="j0076171"/>
            <p:cNvPicPr>
              <a:picLocks noChangeAspect="1" noChangeArrowheads="1" noCrop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32" y="2039"/>
              <a:ext cx="318" cy="2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538" name="Picture 58" descr="j0076171"/>
            <p:cNvPicPr>
              <a:picLocks noChangeAspect="1" noChangeArrowheads="1" noCrop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15" y="2039"/>
              <a:ext cx="318" cy="2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0560" name="Group 80"/>
          <p:cNvGrpSpPr>
            <a:grpSpLocks/>
          </p:cNvGrpSpPr>
          <p:nvPr/>
        </p:nvGrpSpPr>
        <p:grpSpPr bwMode="auto">
          <a:xfrm>
            <a:off x="4427540" y="1844677"/>
            <a:ext cx="649287" cy="1800225"/>
            <a:chOff x="2245" y="1162"/>
            <a:chExt cx="409" cy="1134"/>
          </a:xfrm>
        </p:grpSpPr>
        <p:sp>
          <p:nvSpPr>
            <p:cNvPr id="20559" name="Rectangle 79"/>
            <p:cNvSpPr>
              <a:spLocks noChangeArrowheads="1"/>
            </p:cNvSpPr>
            <p:nvPr/>
          </p:nvSpPr>
          <p:spPr bwMode="auto">
            <a:xfrm>
              <a:off x="2245" y="1162"/>
              <a:ext cx="409" cy="1134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20545" name="Picture 65" descr="j0076171"/>
            <p:cNvPicPr>
              <a:picLocks noChangeAspect="1" noChangeArrowheads="1" noCrop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90" y="1268"/>
              <a:ext cx="318" cy="2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552" name="Picture 72" descr="j0076171"/>
            <p:cNvPicPr>
              <a:picLocks noChangeAspect="1" noChangeArrowheads="1" noCrop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89" y="2039"/>
              <a:ext cx="318" cy="2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0561" name="Group 81"/>
          <p:cNvGrpSpPr>
            <a:grpSpLocks/>
          </p:cNvGrpSpPr>
          <p:nvPr/>
        </p:nvGrpSpPr>
        <p:grpSpPr bwMode="auto">
          <a:xfrm>
            <a:off x="3706815" y="1844677"/>
            <a:ext cx="649287" cy="1800225"/>
            <a:chOff x="2245" y="1162"/>
            <a:chExt cx="409" cy="1134"/>
          </a:xfrm>
        </p:grpSpPr>
        <p:sp>
          <p:nvSpPr>
            <p:cNvPr id="20562" name="Rectangle 82"/>
            <p:cNvSpPr>
              <a:spLocks noChangeArrowheads="1"/>
            </p:cNvSpPr>
            <p:nvPr/>
          </p:nvSpPr>
          <p:spPr bwMode="auto">
            <a:xfrm>
              <a:off x="2245" y="1162"/>
              <a:ext cx="409" cy="1134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20563" name="Picture 83" descr="j0076171"/>
            <p:cNvPicPr>
              <a:picLocks noChangeAspect="1" noChangeArrowheads="1" noCrop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90" y="1268"/>
              <a:ext cx="318" cy="2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564" name="Picture 84" descr="j0076171"/>
            <p:cNvPicPr>
              <a:picLocks noChangeAspect="1" noChangeArrowheads="1" noCrop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89" y="2039"/>
              <a:ext cx="318" cy="2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0565" name="Group 85"/>
          <p:cNvGrpSpPr>
            <a:grpSpLocks/>
          </p:cNvGrpSpPr>
          <p:nvPr/>
        </p:nvGrpSpPr>
        <p:grpSpPr bwMode="auto">
          <a:xfrm>
            <a:off x="2987675" y="1844677"/>
            <a:ext cx="649288" cy="1800225"/>
            <a:chOff x="2245" y="1162"/>
            <a:chExt cx="409" cy="1134"/>
          </a:xfrm>
        </p:grpSpPr>
        <p:sp>
          <p:nvSpPr>
            <p:cNvPr id="20566" name="Rectangle 86"/>
            <p:cNvSpPr>
              <a:spLocks noChangeArrowheads="1"/>
            </p:cNvSpPr>
            <p:nvPr/>
          </p:nvSpPr>
          <p:spPr bwMode="auto">
            <a:xfrm>
              <a:off x="2245" y="1162"/>
              <a:ext cx="409" cy="1134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20567" name="Picture 87" descr="j0076171"/>
            <p:cNvPicPr>
              <a:picLocks noChangeAspect="1" noChangeArrowheads="1" noCrop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90" y="1268"/>
              <a:ext cx="318" cy="2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568" name="Picture 88" descr="j0076171"/>
            <p:cNvPicPr>
              <a:picLocks noChangeAspect="1" noChangeArrowheads="1" noCrop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89" y="2039"/>
              <a:ext cx="318" cy="2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0569" name="Group 89"/>
          <p:cNvGrpSpPr>
            <a:grpSpLocks/>
          </p:cNvGrpSpPr>
          <p:nvPr/>
        </p:nvGrpSpPr>
        <p:grpSpPr bwMode="auto">
          <a:xfrm>
            <a:off x="2266950" y="1844677"/>
            <a:ext cx="649288" cy="1800225"/>
            <a:chOff x="2245" y="1162"/>
            <a:chExt cx="409" cy="1134"/>
          </a:xfrm>
        </p:grpSpPr>
        <p:sp>
          <p:nvSpPr>
            <p:cNvPr id="20570" name="Rectangle 90"/>
            <p:cNvSpPr>
              <a:spLocks noChangeArrowheads="1"/>
            </p:cNvSpPr>
            <p:nvPr/>
          </p:nvSpPr>
          <p:spPr bwMode="auto">
            <a:xfrm>
              <a:off x="2245" y="1162"/>
              <a:ext cx="409" cy="1134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20571" name="Picture 91" descr="j0076171"/>
            <p:cNvPicPr>
              <a:picLocks noChangeAspect="1" noChangeArrowheads="1" noCrop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90" y="1268"/>
              <a:ext cx="318" cy="2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572" name="Picture 92" descr="j0076171"/>
            <p:cNvPicPr>
              <a:picLocks noChangeAspect="1" noChangeArrowheads="1" noCrop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89" y="2039"/>
              <a:ext cx="318" cy="2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0573" name="Group 93"/>
          <p:cNvGrpSpPr>
            <a:grpSpLocks/>
          </p:cNvGrpSpPr>
          <p:nvPr/>
        </p:nvGrpSpPr>
        <p:grpSpPr bwMode="auto">
          <a:xfrm>
            <a:off x="1546225" y="1844677"/>
            <a:ext cx="649288" cy="1800225"/>
            <a:chOff x="2245" y="1162"/>
            <a:chExt cx="409" cy="1134"/>
          </a:xfrm>
        </p:grpSpPr>
        <p:sp>
          <p:nvSpPr>
            <p:cNvPr id="20574" name="Rectangle 94"/>
            <p:cNvSpPr>
              <a:spLocks noChangeArrowheads="1"/>
            </p:cNvSpPr>
            <p:nvPr/>
          </p:nvSpPr>
          <p:spPr bwMode="auto">
            <a:xfrm>
              <a:off x="2245" y="1162"/>
              <a:ext cx="409" cy="1134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20575" name="Picture 95" descr="j0076171"/>
            <p:cNvPicPr>
              <a:picLocks noChangeAspect="1" noChangeArrowheads="1" noCrop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90" y="1268"/>
              <a:ext cx="318" cy="2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576" name="Picture 96" descr="j0076171"/>
            <p:cNvPicPr>
              <a:picLocks noChangeAspect="1" noChangeArrowheads="1" noCrop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89" y="2039"/>
              <a:ext cx="318" cy="2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0577" name="Group 97"/>
          <p:cNvGrpSpPr>
            <a:grpSpLocks/>
          </p:cNvGrpSpPr>
          <p:nvPr/>
        </p:nvGrpSpPr>
        <p:grpSpPr bwMode="auto">
          <a:xfrm>
            <a:off x="827090" y="1844677"/>
            <a:ext cx="649287" cy="1800225"/>
            <a:chOff x="2245" y="1162"/>
            <a:chExt cx="409" cy="1134"/>
          </a:xfrm>
        </p:grpSpPr>
        <p:sp>
          <p:nvSpPr>
            <p:cNvPr id="20578" name="Rectangle 98"/>
            <p:cNvSpPr>
              <a:spLocks noChangeArrowheads="1"/>
            </p:cNvSpPr>
            <p:nvPr/>
          </p:nvSpPr>
          <p:spPr bwMode="auto">
            <a:xfrm>
              <a:off x="2245" y="1162"/>
              <a:ext cx="409" cy="1134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20579" name="Picture 99" descr="j0076171"/>
            <p:cNvPicPr>
              <a:picLocks noChangeAspect="1" noChangeArrowheads="1" noCrop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90" y="1268"/>
              <a:ext cx="318" cy="2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580" name="Picture 100" descr="j0076171"/>
            <p:cNvPicPr>
              <a:picLocks noChangeAspect="1" noChangeArrowheads="1" noCrop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89" y="2039"/>
              <a:ext cx="318" cy="2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0581" name="Group 101"/>
          <p:cNvGrpSpPr>
            <a:grpSpLocks/>
          </p:cNvGrpSpPr>
          <p:nvPr/>
        </p:nvGrpSpPr>
        <p:grpSpPr bwMode="auto">
          <a:xfrm>
            <a:off x="107950" y="1844677"/>
            <a:ext cx="649288" cy="1800225"/>
            <a:chOff x="2245" y="1162"/>
            <a:chExt cx="409" cy="1134"/>
          </a:xfrm>
        </p:grpSpPr>
        <p:sp>
          <p:nvSpPr>
            <p:cNvPr id="20582" name="Rectangle 102"/>
            <p:cNvSpPr>
              <a:spLocks noChangeArrowheads="1"/>
            </p:cNvSpPr>
            <p:nvPr/>
          </p:nvSpPr>
          <p:spPr bwMode="auto">
            <a:xfrm>
              <a:off x="2245" y="1162"/>
              <a:ext cx="409" cy="1134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20583" name="Picture 103" descr="j0076171"/>
            <p:cNvPicPr>
              <a:picLocks noChangeAspect="1" noChangeArrowheads="1" noCrop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90" y="1268"/>
              <a:ext cx="318" cy="2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584" name="Picture 104" descr="j0076171"/>
            <p:cNvPicPr>
              <a:picLocks noChangeAspect="1" noChangeArrowheads="1" noCrop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89" y="2039"/>
              <a:ext cx="318" cy="2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5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5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05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5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05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05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05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05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1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05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05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6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05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05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41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05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05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46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05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05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51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05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05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5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6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04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04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 nodeType="clickPar">
                      <p:stCondLst>
                        <p:cond delay="indefinite"/>
                      </p:stCondLst>
                      <p:childTnLst>
                        <p:par>
                          <p:cTn id="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04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04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 nodeType="clickPar">
                      <p:stCondLst>
                        <p:cond delay="indefinite"/>
                      </p:stCondLst>
                      <p:childTnLst>
                        <p:par>
                          <p:cTn id="7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04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204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7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8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 nodeType="clickPar">
                      <p:stCondLst>
                        <p:cond delay="indefinite"/>
                      </p:stCondLst>
                      <p:childTnLst>
                        <p:par>
                          <p:cTn id="8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 nodeType="clickPar">
                      <p:stCondLst>
                        <p:cond delay="indefinite"/>
                      </p:stCondLst>
                      <p:childTnLst>
                        <p:par>
                          <p:cTn id="9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204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204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2" grpId="0"/>
      <p:bldP spid="20483" grpId="0"/>
      <p:bldP spid="20484" grpId="0"/>
      <p:bldP spid="20485" grpId="0"/>
      <p:bldP spid="20486" grpId="0"/>
      <p:bldP spid="20487" grpId="0"/>
      <p:bldP spid="20488" grpId="0"/>
      <p:bldP spid="20489" grpId="0"/>
      <p:bldP spid="2049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1143000"/>
          </a:xfrm>
        </p:spPr>
        <p:txBody>
          <a:bodyPr/>
          <a:lstStyle/>
          <a:p>
            <a:r>
              <a:rPr lang="ar-EG" altLang="en-US" sz="4800" b="1">
                <a:solidFill>
                  <a:srgbClr val="9900CC"/>
                </a:solidFill>
              </a:rPr>
              <a:t>أكمل بكتابة العدد الناقص</a:t>
            </a:r>
            <a:endParaRPr lang="en-US" altLang="en-US" sz="4800" b="1">
              <a:solidFill>
                <a:srgbClr val="9900CC"/>
              </a:solidFill>
            </a:endParaRPr>
          </a:p>
        </p:txBody>
      </p:sp>
      <p:sp>
        <p:nvSpPr>
          <p:cNvPr id="21507" name="Text Box 3"/>
          <p:cNvSpPr txBox="1">
            <a:spLocks noChangeArrowheads="1"/>
          </p:cNvSpPr>
          <p:nvPr/>
        </p:nvSpPr>
        <p:spPr bwMode="auto">
          <a:xfrm>
            <a:off x="5364165" y="4311652"/>
            <a:ext cx="367188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ar-EG" altLang="en-US" sz="6000" b="1">
                <a:solidFill>
                  <a:srgbClr val="9900CC"/>
                </a:solidFill>
              </a:rPr>
              <a:t>2</a:t>
            </a:r>
            <a:r>
              <a:rPr lang="ar-SA" altLang="en-US" sz="6000" b="1">
                <a:solidFill>
                  <a:srgbClr val="9900CC"/>
                </a:solidFill>
              </a:rPr>
              <a:t>  × </a:t>
            </a:r>
            <a:r>
              <a:rPr lang="ar-EG" altLang="en-US" sz="6000" b="1">
                <a:solidFill>
                  <a:srgbClr val="9900CC"/>
                </a:solidFill>
              </a:rPr>
              <a:t>8</a:t>
            </a:r>
            <a:r>
              <a:rPr lang="ar-SA" altLang="en-US" sz="6000" b="1">
                <a:solidFill>
                  <a:srgbClr val="9900CC"/>
                </a:solidFill>
              </a:rPr>
              <a:t>  =     </a:t>
            </a:r>
            <a:endParaRPr lang="en-US" altLang="en-US" sz="6000" b="1">
              <a:solidFill>
                <a:srgbClr val="9900CC"/>
              </a:solidFill>
            </a:endParaRPr>
          </a:p>
        </p:txBody>
      </p:sp>
      <p:sp>
        <p:nvSpPr>
          <p:cNvPr id="21508" name="Text Box 4"/>
          <p:cNvSpPr txBox="1">
            <a:spLocks noChangeArrowheads="1"/>
          </p:cNvSpPr>
          <p:nvPr/>
        </p:nvSpPr>
        <p:spPr bwMode="auto">
          <a:xfrm>
            <a:off x="3130552" y="5300663"/>
            <a:ext cx="1154113" cy="1098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99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ar-EG" altLang="en-US" sz="6600" b="1">
                <a:solidFill>
                  <a:srgbClr val="FF0000"/>
                </a:solidFill>
              </a:rPr>
              <a:t>8</a:t>
            </a:r>
            <a:endParaRPr lang="en-US" altLang="en-US" sz="6600" b="1">
              <a:solidFill>
                <a:srgbClr val="FF0000"/>
              </a:solidFill>
            </a:endParaRPr>
          </a:p>
        </p:txBody>
      </p:sp>
      <p:sp>
        <p:nvSpPr>
          <p:cNvPr id="21509" name="Text Box 5"/>
          <p:cNvSpPr txBox="1">
            <a:spLocks noChangeArrowheads="1"/>
          </p:cNvSpPr>
          <p:nvPr/>
        </p:nvSpPr>
        <p:spPr bwMode="auto">
          <a:xfrm>
            <a:off x="2" y="5375277"/>
            <a:ext cx="5580063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ar-SA" altLang="en-US" sz="6000" b="1">
                <a:solidFill>
                  <a:srgbClr val="0000FF"/>
                </a:solidFill>
              </a:rPr>
              <a:t>2  ×    = </a:t>
            </a:r>
            <a:r>
              <a:rPr lang="ar-EG" altLang="en-US" sz="6000" b="1">
                <a:solidFill>
                  <a:srgbClr val="0000FF"/>
                </a:solidFill>
              </a:rPr>
              <a:t>8</a:t>
            </a:r>
            <a:r>
              <a:rPr lang="ar-SA" altLang="en-US" sz="6000" b="1">
                <a:solidFill>
                  <a:srgbClr val="0000FF"/>
                </a:solidFill>
              </a:rPr>
              <a:t> ×      </a:t>
            </a:r>
            <a:endParaRPr lang="en-US" altLang="en-US" sz="6000" b="1">
              <a:solidFill>
                <a:srgbClr val="0000FF"/>
              </a:solidFill>
            </a:endParaRPr>
          </a:p>
        </p:txBody>
      </p:sp>
      <p:sp>
        <p:nvSpPr>
          <p:cNvPr id="21510" name="Text Box 6"/>
          <p:cNvSpPr txBox="1">
            <a:spLocks noChangeArrowheads="1"/>
          </p:cNvSpPr>
          <p:nvPr/>
        </p:nvSpPr>
        <p:spPr bwMode="auto">
          <a:xfrm>
            <a:off x="5546725" y="5300663"/>
            <a:ext cx="3348038" cy="823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99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ar-SA" altLang="en-US" sz="4800" b="1">
                <a:solidFill>
                  <a:srgbClr val="FF0000"/>
                </a:solidFill>
              </a:rPr>
              <a:t>ماذا تستنتج؟</a:t>
            </a:r>
            <a:endParaRPr lang="en-US" altLang="en-US" sz="4800" b="1">
              <a:solidFill>
                <a:srgbClr val="FF0000"/>
              </a:solidFill>
            </a:endParaRPr>
          </a:p>
        </p:txBody>
      </p:sp>
      <p:sp>
        <p:nvSpPr>
          <p:cNvPr id="21511" name="Text Box 7"/>
          <p:cNvSpPr txBox="1">
            <a:spLocks noChangeArrowheads="1"/>
          </p:cNvSpPr>
          <p:nvPr/>
        </p:nvSpPr>
        <p:spPr bwMode="auto">
          <a:xfrm>
            <a:off x="179390" y="2708277"/>
            <a:ext cx="367188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ar-EG" altLang="en-US" sz="6000" b="1">
                <a:solidFill>
                  <a:srgbClr val="9900CC"/>
                </a:solidFill>
              </a:rPr>
              <a:t>8</a:t>
            </a:r>
            <a:r>
              <a:rPr lang="ar-SA" altLang="en-US" sz="6000" b="1">
                <a:solidFill>
                  <a:srgbClr val="9900CC"/>
                </a:solidFill>
              </a:rPr>
              <a:t>  × </a:t>
            </a:r>
            <a:r>
              <a:rPr lang="ar-EG" altLang="en-US" sz="6000" b="1">
                <a:solidFill>
                  <a:srgbClr val="9900CC"/>
                </a:solidFill>
              </a:rPr>
              <a:t>2</a:t>
            </a:r>
            <a:r>
              <a:rPr lang="ar-SA" altLang="en-US" sz="6000" b="1">
                <a:solidFill>
                  <a:srgbClr val="9900CC"/>
                </a:solidFill>
              </a:rPr>
              <a:t>  =     </a:t>
            </a:r>
            <a:endParaRPr lang="en-US" altLang="en-US" sz="6000" b="1">
              <a:solidFill>
                <a:srgbClr val="9900CC"/>
              </a:solidFill>
            </a:endParaRPr>
          </a:p>
        </p:txBody>
      </p:sp>
      <p:sp>
        <p:nvSpPr>
          <p:cNvPr id="21512" name="Text Box 8"/>
          <p:cNvSpPr txBox="1">
            <a:spLocks noChangeArrowheads="1"/>
          </p:cNvSpPr>
          <p:nvPr/>
        </p:nvSpPr>
        <p:spPr bwMode="auto">
          <a:xfrm>
            <a:off x="-36512" y="2636838"/>
            <a:ext cx="1154113" cy="1098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99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ar-EG" altLang="en-US" sz="6600" b="1">
                <a:solidFill>
                  <a:srgbClr val="FF0000"/>
                </a:solidFill>
              </a:rPr>
              <a:t>16</a:t>
            </a:r>
            <a:endParaRPr lang="en-US" altLang="en-US" sz="6600" b="1">
              <a:solidFill>
                <a:srgbClr val="FF0000"/>
              </a:solidFill>
            </a:endParaRPr>
          </a:p>
        </p:txBody>
      </p:sp>
      <p:sp>
        <p:nvSpPr>
          <p:cNvPr id="21513" name="Text Box 9"/>
          <p:cNvSpPr txBox="1">
            <a:spLocks noChangeArrowheads="1"/>
          </p:cNvSpPr>
          <p:nvPr/>
        </p:nvSpPr>
        <p:spPr bwMode="auto">
          <a:xfrm>
            <a:off x="5038727" y="4292600"/>
            <a:ext cx="1154113" cy="1098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99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ar-EG" altLang="en-US" sz="6600" b="1">
                <a:solidFill>
                  <a:srgbClr val="FF0000"/>
                </a:solidFill>
              </a:rPr>
              <a:t>16</a:t>
            </a:r>
            <a:endParaRPr lang="en-US" altLang="en-US" sz="6600" b="1">
              <a:solidFill>
                <a:srgbClr val="FF0000"/>
              </a:solidFill>
            </a:endParaRPr>
          </a:p>
        </p:txBody>
      </p:sp>
      <p:sp>
        <p:nvSpPr>
          <p:cNvPr id="21514" name="Text Box 10"/>
          <p:cNvSpPr txBox="1">
            <a:spLocks noChangeArrowheads="1"/>
          </p:cNvSpPr>
          <p:nvPr/>
        </p:nvSpPr>
        <p:spPr bwMode="auto">
          <a:xfrm>
            <a:off x="395288" y="5300663"/>
            <a:ext cx="1154112" cy="1098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99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ar-EG" altLang="en-US" sz="6600" b="1">
                <a:solidFill>
                  <a:srgbClr val="FF0000"/>
                </a:solidFill>
              </a:rPr>
              <a:t>2</a:t>
            </a:r>
            <a:endParaRPr lang="en-US" altLang="en-US" sz="6600" b="1">
              <a:solidFill>
                <a:srgbClr val="FF0000"/>
              </a:solidFill>
            </a:endParaRPr>
          </a:p>
        </p:txBody>
      </p:sp>
      <p:grpSp>
        <p:nvGrpSpPr>
          <p:cNvPr id="21595" name="Group 91"/>
          <p:cNvGrpSpPr>
            <a:grpSpLocks/>
          </p:cNvGrpSpPr>
          <p:nvPr/>
        </p:nvGrpSpPr>
        <p:grpSpPr bwMode="auto">
          <a:xfrm>
            <a:off x="4643438" y="2852738"/>
            <a:ext cx="4500562" cy="647700"/>
            <a:chOff x="2925" y="799"/>
            <a:chExt cx="2835" cy="408"/>
          </a:xfrm>
        </p:grpSpPr>
        <p:sp>
          <p:nvSpPr>
            <p:cNvPr id="21594" name="Rectangle 90"/>
            <p:cNvSpPr>
              <a:spLocks noChangeArrowheads="1"/>
            </p:cNvSpPr>
            <p:nvPr/>
          </p:nvSpPr>
          <p:spPr bwMode="auto">
            <a:xfrm>
              <a:off x="2925" y="799"/>
              <a:ext cx="2835" cy="408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21575" name="Group 71"/>
            <p:cNvGrpSpPr>
              <a:grpSpLocks/>
            </p:cNvGrpSpPr>
            <p:nvPr/>
          </p:nvGrpSpPr>
          <p:grpSpPr bwMode="auto">
            <a:xfrm>
              <a:off x="2942" y="890"/>
              <a:ext cx="2796" cy="250"/>
              <a:chOff x="2140" y="890"/>
              <a:chExt cx="2796" cy="250"/>
            </a:xfrm>
          </p:grpSpPr>
          <p:pic>
            <p:nvPicPr>
              <p:cNvPr id="21567" name="Picture 63" descr="Bir005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604" y="890"/>
                <a:ext cx="332" cy="25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1568" name="Picture 64" descr="Bir005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286" y="890"/>
                <a:ext cx="332" cy="25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1569" name="Picture 65" descr="Bir005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954" y="890"/>
                <a:ext cx="332" cy="25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1570" name="Picture 66" descr="Bir005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606" y="890"/>
                <a:ext cx="332" cy="25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1571" name="Picture 67" descr="Bir005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243" y="890"/>
                <a:ext cx="332" cy="25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1572" name="Picture 68" descr="Bir005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880" y="890"/>
                <a:ext cx="332" cy="25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1573" name="Picture 69" descr="Bir005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517" y="890"/>
                <a:ext cx="332" cy="25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1574" name="Picture 70" descr="Bir005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140" y="890"/>
                <a:ext cx="332" cy="25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  <p:grpSp>
        <p:nvGrpSpPr>
          <p:cNvPr id="21596" name="Group 92"/>
          <p:cNvGrpSpPr>
            <a:grpSpLocks/>
          </p:cNvGrpSpPr>
          <p:nvPr/>
        </p:nvGrpSpPr>
        <p:grpSpPr bwMode="auto">
          <a:xfrm>
            <a:off x="4643438" y="3644900"/>
            <a:ext cx="4500562" cy="647700"/>
            <a:chOff x="2925" y="799"/>
            <a:chExt cx="2835" cy="408"/>
          </a:xfrm>
        </p:grpSpPr>
        <p:sp>
          <p:nvSpPr>
            <p:cNvPr id="21597" name="Rectangle 93"/>
            <p:cNvSpPr>
              <a:spLocks noChangeArrowheads="1"/>
            </p:cNvSpPr>
            <p:nvPr/>
          </p:nvSpPr>
          <p:spPr bwMode="auto">
            <a:xfrm>
              <a:off x="2925" y="799"/>
              <a:ext cx="2835" cy="408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21598" name="Group 94"/>
            <p:cNvGrpSpPr>
              <a:grpSpLocks/>
            </p:cNvGrpSpPr>
            <p:nvPr/>
          </p:nvGrpSpPr>
          <p:grpSpPr bwMode="auto">
            <a:xfrm>
              <a:off x="2942" y="890"/>
              <a:ext cx="2796" cy="250"/>
              <a:chOff x="2140" y="890"/>
              <a:chExt cx="2796" cy="250"/>
            </a:xfrm>
          </p:grpSpPr>
          <p:pic>
            <p:nvPicPr>
              <p:cNvPr id="21599" name="Picture 95" descr="Bir005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604" y="890"/>
                <a:ext cx="332" cy="25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1600" name="Picture 96" descr="Bir005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286" y="890"/>
                <a:ext cx="332" cy="25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1601" name="Picture 97" descr="Bir005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954" y="890"/>
                <a:ext cx="332" cy="25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1602" name="Picture 98" descr="Bir005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606" y="890"/>
                <a:ext cx="332" cy="25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1603" name="Picture 99" descr="Bir005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243" y="890"/>
                <a:ext cx="332" cy="25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1604" name="Picture 100" descr="Bir005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880" y="890"/>
                <a:ext cx="332" cy="25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1605" name="Picture 101" descr="Bir005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517" y="890"/>
                <a:ext cx="332" cy="25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1606" name="Picture 102" descr="Bir005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140" y="890"/>
                <a:ext cx="332" cy="25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  <p:grpSp>
        <p:nvGrpSpPr>
          <p:cNvPr id="21609" name="Group 105"/>
          <p:cNvGrpSpPr>
            <a:grpSpLocks/>
          </p:cNvGrpSpPr>
          <p:nvPr/>
        </p:nvGrpSpPr>
        <p:grpSpPr bwMode="auto">
          <a:xfrm>
            <a:off x="3852863" y="1052513"/>
            <a:ext cx="647700" cy="1511300"/>
            <a:chOff x="2427" y="754"/>
            <a:chExt cx="408" cy="952"/>
          </a:xfrm>
        </p:grpSpPr>
        <p:sp>
          <p:nvSpPr>
            <p:cNvPr id="21608" name="Rectangle 104"/>
            <p:cNvSpPr>
              <a:spLocks noChangeArrowheads="1"/>
            </p:cNvSpPr>
            <p:nvPr/>
          </p:nvSpPr>
          <p:spPr bwMode="auto">
            <a:xfrm>
              <a:off x="2427" y="754"/>
              <a:ext cx="408" cy="95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21586" name="Picture 82" descr="Bir0051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64" y="1434"/>
              <a:ext cx="332" cy="2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1607" name="Picture 103" descr="Bir0051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72" y="890"/>
              <a:ext cx="332" cy="2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1610" name="Group 106"/>
          <p:cNvGrpSpPr>
            <a:grpSpLocks/>
          </p:cNvGrpSpPr>
          <p:nvPr/>
        </p:nvGrpSpPr>
        <p:grpSpPr bwMode="auto">
          <a:xfrm>
            <a:off x="3132138" y="1052513"/>
            <a:ext cx="647700" cy="1511300"/>
            <a:chOff x="2427" y="754"/>
            <a:chExt cx="408" cy="952"/>
          </a:xfrm>
        </p:grpSpPr>
        <p:sp>
          <p:nvSpPr>
            <p:cNvPr id="21611" name="Rectangle 107"/>
            <p:cNvSpPr>
              <a:spLocks noChangeArrowheads="1"/>
            </p:cNvSpPr>
            <p:nvPr/>
          </p:nvSpPr>
          <p:spPr bwMode="auto">
            <a:xfrm>
              <a:off x="2427" y="754"/>
              <a:ext cx="408" cy="95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21612" name="Picture 108" descr="Bir0051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64" y="1434"/>
              <a:ext cx="332" cy="2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1613" name="Picture 109" descr="Bir0051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72" y="890"/>
              <a:ext cx="332" cy="2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1614" name="Group 110"/>
          <p:cNvGrpSpPr>
            <a:grpSpLocks/>
          </p:cNvGrpSpPr>
          <p:nvPr/>
        </p:nvGrpSpPr>
        <p:grpSpPr bwMode="auto">
          <a:xfrm>
            <a:off x="2411413" y="1052513"/>
            <a:ext cx="647700" cy="1511300"/>
            <a:chOff x="2427" y="754"/>
            <a:chExt cx="408" cy="952"/>
          </a:xfrm>
        </p:grpSpPr>
        <p:sp>
          <p:nvSpPr>
            <p:cNvPr id="21615" name="Rectangle 111"/>
            <p:cNvSpPr>
              <a:spLocks noChangeArrowheads="1"/>
            </p:cNvSpPr>
            <p:nvPr/>
          </p:nvSpPr>
          <p:spPr bwMode="auto">
            <a:xfrm>
              <a:off x="2427" y="754"/>
              <a:ext cx="408" cy="95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21616" name="Picture 112" descr="Bir0051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64" y="1434"/>
              <a:ext cx="332" cy="2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1617" name="Picture 113" descr="Bir0051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72" y="890"/>
              <a:ext cx="332" cy="2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1618" name="Group 114"/>
          <p:cNvGrpSpPr>
            <a:grpSpLocks/>
          </p:cNvGrpSpPr>
          <p:nvPr/>
        </p:nvGrpSpPr>
        <p:grpSpPr bwMode="auto">
          <a:xfrm>
            <a:off x="1692275" y="1052513"/>
            <a:ext cx="647700" cy="1511300"/>
            <a:chOff x="2427" y="754"/>
            <a:chExt cx="408" cy="952"/>
          </a:xfrm>
        </p:grpSpPr>
        <p:sp>
          <p:nvSpPr>
            <p:cNvPr id="21619" name="Rectangle 115"/>
            <p:cNvSpPr>
              <a:spLocks noChangeArrowheads="1"/>
            </p:cNvSpPr>
            <p:nvPr/>
          </p:nvSpPr>
          <p:spPr bwMode="auto">
            <a:xfrm>
              <a:off x="2427" y="754"/>
              <a:ext cx="408" cy="95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21620" name="Picture 116" descr="Bir0051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64" y="1434"/>
              <a:ext cx="332" cy="2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1621" name="Picture 117" descr="Bir0051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72" y="890"/>
              <a:ext cx="332" cy="2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1622" name="Group 118"/>
          <p:cNvGrpSpPr>
            <a:grpSpLocks/>
          </p:cNvGrpSpPr>
          <p:nvPr/>
        </p:nvGrpSpPr>
        <p:grpSpPr bwMode="auto">
          <a:xfrm>
            <a:off x="971550" y="1052513"/>
            <a:ext cx="647700" cy="1511300"/>
            <a:chOff x="2427" y="754"/>
            <a:chExt cx="408" cy="952"/>
          </a:xfrm>
        </p:grpSpPr>
        <p:sp>
          <p:nvSpPr>
            <p:cNvPr id="21623" name="Rectangle 119"/>
            <p:cNvSpPr>
              <a:spLocks noChangeArrowheads="1"/>
            </p:cNvSpPr>
            <p:nvPr/>
          </p:nvSpPr>
          <p:spPr bwMode="auto">
            <a:xfrm>
              <a:off x="2427" y="754"/>
              <a:ext cx="408" cy="95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21624" name="Picture 120" descr="Bir0051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64" y="1434"/>
              <a:ext cx="332" cy="2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1625" name="Picture 121" descr="Bir0051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72" y="890"/>
              <a:ext cx="332" cy="2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1626" name="Group 122"/>
          <p:cNvGrpSpPr>
            <a:grpSpLocks/>
          </p:cNvGrpSpPr>
          <p:nvPr/>
        </p:nvGrpSpPr>
        <p:grpSpPr bwMode="auto">
          <a:xfrm>
            <a:off x="250825" y="1052513"/>
            <a:ext cx="647700" cy="1511300"/>
            <a:chOff x="2427" y="754"/>
            <a:chExt cx="408" cy="952"/>
          </a:xfrm>
        </p:grpSpPr>
        <p:sp>
          <p:nvSpPr>
            <p:cNvPr id="21627" name="Rectangle 123"/>
            <p:cNvSpPr>
              <a:spLocks noChangeArrowheads="1"/>
            </p:cNvSpPr>
            <p:nvPr/>
          </p:nvSpPr>
          <p:spPr bwMode="auto">
            <a:xfrm>
              <a:off x="2427" y="754"/>
              <a:ext cx="408" cy="95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21628" name="Picture 124" descr="Bir0051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64" y="1434"/>
              <a:ext cx="332" cy="2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1629" name="Picture 125" descr="Bir0051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72" y="890"/>
              <a:ext cx="332" cy="2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1630" name="Group 126"/>
          <p:cNvGrpSpPr>
            <a:grpSpLocks/>
          </p:cNvGrpSpPr>
          <p:nvPr/>
        </p:nvGrpSpPr>
        <p:grpSpPr bwMode="auto">
          <a:xfrm>
            <a:off x="4572000" y="1052513"/>
            <a:ext cx="647700" cy="1511300"/>
            <a:chOff x="2427" y="754"/>
            <a:chExt cx="408" cy="952"/>
          </a:xfrm>
        </p:grpSpPr>
        <p:sp>
          <p:nvSpPr>
            <p:cNvPr id="21631" name="Rectangle 127"/>
            <p:cNvSpPr>
              <a:spLocks noChangeArrowheads="1"/>
            </p:cNvSpPr>
            <p:nvPr/>
          </p:nvSpPr>
          <p:spPr bwMode="auto">
            <a:xfrm>
              <a:off x="2427" y="754"/>
              <a:ext cx="408" cy="95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21632" name="Picture 128" descr="Bir0051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64" y="1434"/>
              <a:ext cx="332" cy="2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1633" name="Picture 129" descr="Bir0051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72" y="890"/>
              <a:ext cx="332" cy="2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1634" name="Group 130"/>
          <p:cNvGrpSpPr>
            <a:grpSpLocks/>
          </p:cNvGrpSpPr>
          <p:nvPr/>
        </p:nvGrpSpPr>
        <p:grpSpPr bwMode="auto">
          <a:xfrm>
            <a:off x="5292725" y="1033463"/>
            <a:ext cx="647700" cy="1511300"/>
            <a:chOff x="2427" y="754"/>
            <a:chExt cx="408" cy="952"/>
          </a:xfrm>
        </p:grpSpPr>
        <p:sp>
          <p:nvSpPr>
            <p:cNvPr id="21635" name="Rectangle 131"/>
            <p:cNvSpPr>
              <a:spLocks noChangeArrowheads="1"/>
            </p:cNvSpPr>
            <p:nvPr/>
          </p:nvSpPr>
          <p:spPr bwMode="auto">
            <a:xfrm>
              <a:off x="2427" y="754"/>
              <a:ext cx="408" cy="95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21636" name="Picture 132" descr="Bir0051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64" y="1434"/>
              <a:ext cx="332" cy="2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1637" name="Picture 133" descr="Bir0051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72" y="890"/>
              <a:ext cx="332" cy="2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5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15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15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15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16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16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16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16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1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16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16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6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16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16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41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16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16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46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16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16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51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16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16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56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16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16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6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6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15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15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 nodeType="clickPar">
                      <p:stCondLst>
                        <p:cond delay="indefinite"/>
                      </p:stCondLst>
                      <p:childTnLst>
                        <p:par>
                          <p:cTn id="7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15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15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 nodeType="clickPar">
                      <p:stCondLst>
                        <p:cond delay="indefinite"/>
                      </p:stCondLst>
                      <p:childTnLst>
                        <p:par>
                          <p:cTn id="7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15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215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215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215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8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 nodeType="clickPar">
                      <p:stCondLst>
                        <p:cond delay="indefinite"/>
                      </p:stCondLst>
                      <p:childTnLst>
                        <p:par>
                          <p:cTn id="9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 nodeType="clickPar">
                      <p:stCondLst>
                        <p:cond delay="indefinite"/>
                      </p:stCondLst>
                      <p:childTnLst>
                        <p:par>
                          <p:cTn id="9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215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215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6" grpId="0"/>
      <p:bldP spid="21507" grpId="0"/>
      <p:bldP spid="21508" grpId="0"/>
      <p:bldP spid="21509" grpId="0"/>
      <p:bldP spid="21510" grpId="0"/>
      <p:bldP spid="21511" grpId="0"/>
      <p:bldP spid="21512" grpId="0"/>
      <p:bldP spid="21513" grpId="0"/>
      <p:bldP spid="2151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Text Box 3"/>
          <p:cNvSpPr txBox="1">
            <a:spLocks noChangeArrowheads="1"/>
          </p:cNvSpPr>
          <p:nvPr/>
        </p:nvSpPr>
        <p:spPr bwMode="auto">
          <a:xfrm>
            <a:off x="5364165" y="4870452"/>
            <a:ext cx="367188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ar-EG" altLang="en-US" sz="6000" b="1">
                <a:solidFill>
                  <a:srgbClr val="9900CC"/>
                </a:solidFill>
              </a:rPr>
              <a:t>2</a:t>
            </a:r>
            <a:r>
              <a:rPr lang="ar-SA" altLang="en-US" sz="6000" b="1">
                <a:solidFill>
                  <a:srgbClr val="9900CC"/>
                </a:solidFill>
              </a:rPr>
              <a:t>  × </a:t>
            </a:r>
            <a:r>
              <a:rPr lang="ar-EG" altLang="en-US" sz="6000" b="1">
                <a:solidFill>
                  <a:srgbClr val="9900CC"/>
                </a:solidFill>
              </a:rPr>
              <a:t>9</a:t>
            </a:r>
            <a:r>
              <a:rPr lang="ar-SA" altLang="en-US" sz="6000" b="1">
                <a:solidFill>
                  <a:srgbClr val="9900CC"/>
                </a:solidFill>
              </a:rPr>
              <a:t>  =     </a:t>
            </a:r>
            <a:endParaRPr lang="en-US" altLang="en-US" sz="6000" b="1">
              <a:solidFill>
                <a:srgbClr val="9900CC"/>
              </a:solidFill>
            </a:endParaRPr>
          </a:p>
        </p:txBody>
      </p:sp>
      <p:sp>
        <p:nvSpPr>
          <p:cNvPr id="22532" name="Text Box 4"/>
          <p:cNvSpPr txBox="1">
            <a:spLocks noChangeArrowheads="1"/>
          </p:cNvSpPr>
          <p:nvPr/>
        </p:nvSpPr>
        <p:spPr bwMode="auto">
          <a:xfrm>
            <a:off x="3130552" y="5786438"/>
            <a:ext cx="1154113" cy="1098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99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ar-EG" altLang="en-US" sz="6600" b="1">
                <a:solidFill>
                  <a:srgbClr val="FF0000"/>
                </a:solidFill>
              </a:rPr>
              <a:t>9</a:t>
            </a:r>
            <a:endParaRPr lang="en-US" altLang="en-US" sz="6600" b="1">
              <a:solidFill>
                <a:srgbClr val="FF0000"/>
              </a:solidFill>
            </a:endParaRPr>
          </a:p>
        </p:txBody>
      </p:sp>
      <p:sp>
        <p:nvSpPr>
          <p:cNvPr id="22533" name="Text Box 5"/>
          <p:cNvSpPr txBox="1">
            <a:spLocks noChangeArrowheads="1"/>
          </p:cNvSpPr>
          <p:nvPr/>
        </p:nvSpPr>
        <p:spPr bwMode="auto">
          <a:xfrm>
            <a:off x="2" y="5805490"/>
            <a:ext cx="5580063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ar-SA" altLang="en-US" sz="6000" b="1">
                <a:solidFill>
                  <a:srgbClr val="0000FF"/>
                </a:solidFill>
              </a:rPr>
              <a:t>2  ×    = </a:t>
            </a:r>
            <a:r>
              <a:rPr lang="ar-EG" altLang="en-US" sz="6000" b="1">
                <a:solidFill>
                  <a:srgbClr val="0000FF"/>
                </a:solidFill>
              </a:rPr>
              <a:t>9</a:t>
            </a:r>
            <a:r>
              <a:rPr lang="ar-SA" altLang="en-US" sz="6000" b="1">
                <a:solidFill>
                  <a:srgbClr val="0000FF"/>
                </a:solidFill>
              </a:rPr>
              <a:t> ×      </a:t>
            </a:r>
            <a:endParaRPr lang="en-US" altLang="en-US" sz="6000" b="1">
              <a:solidFill>
                <a:srgbClr val="0000FF"/>
              </a:solidFill>
            </a:endParaRPr>
          </a:p>
        </p:txBody>
      </p:sp>
      <p:sp>
        <p:nvSpPr>
          <p:cNvPr id="22534" name="Text Box 6"/>
          <p:cNvSpPr txBox="1">
            <a:spLocks noChangeArrowheads="1"/>
          </p:cNvSpPr>
          <p:nvPr/>
        </p:nvSpPr>
        <p:spPr bwMode="auto">
          <a:xfrm>
            <a:off x="5546725" y="5773738"/>
            <a:ext cx="3348038" cy="823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99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ar-SA" altLang="en-US" sz="4800" b="1">
                <a:solidFill>
                  <a:srgbClr val="FF0000"/>
                </a:solidFill>
              </a:rPr>
              <a:t>ماذا تستنتج؟</a:t>
            </a:r>
            <a:endParaRPr lang="en-US" altLang="en-US" sz="4800" b="1">
              <a:solidFill>
                <a:srgbClr val="FF0000"/>
              </a:solidFill>
            </a:endParaRPr>
          </a:p>
        </p:txBody>
      </p:sp>
      <p:sp>
        <p:nvSpPr>
          <p:cNvPr id="22535" name="Text Box 7"/>
          <p:cNvSpPr txBox="1">
            <a:spLocks noChangeArrowheads="1"/>
          </p:cNvSpPr>
          <p:nvPr/>
        </p:nvSpPr>
        <p:spPr bwMode="auto">
          <a:xfrm>
            <a:off x="179390" y="2041527"/>
            <a:ext cx="367188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ar-EG" altLang="en-US" sz="6000" b="1">
                <a:solidFill>
                  <a:srgbClr val="9900CC"/>
                </a:solidFill>
              </a:rPr>
              <a:t>9</a:t>
            </a:r>
            <a:r>
              <a:rPr lang="ar-SA" altLang="en-US" sz="6000" b="1">
                <a:solidFill>
                  <a:srgbClr val="9900CC"/>
                </a:solidFill>
              </a:rPr>
              <a:t>  × </a:t>
            </a:r>
            <a:r>
              <a:rPr lang="ar-EG" altLang="en-US" sz="6000" b="1">
                <a:solidFill>
                  <a:srgbClr val="9900CC"/>
                </a:solidFill>
              </a:rPr>
              <a:t>2</a:t>
            </a:r>
            <a:r>
              <a:rPr lang="ar-SA" altLang="en-US" sz="6000" b="1">
                <a:solidFill>
                  <a:srgbClr val="9900CC"/>
                </a:solidFill>
              </a:rPr>
              <a:t>  =     </a:t>
            </a:r>
            <a:endParaRPr lang="en-US" altLang="en-US" sz="6000" b="1">
              <a:solidFill>
                <a:srgbClr val="9900CC"/>
              </a:solidFill>
            </a:endParaRPr>
          </a:p>
        </p:txBody>
      </p:sp>
      <p:sp>
        <p:nvSpPr>
          <p:cNvPr id="22536" name="Text Box 8"/>
          <p:cNvSpPr txBox="1">
            <a:spLocks noChangeArrowheads="1"/>
          </p:cNvSpPr>
          <p:nvPr/>
        </p:nvSpPr>
        <p:spPr bwMode="auto">
          <a:xfrm>
            <a:off x="-180974" y="1970088"/>
            <a:ext cx="1154113" cy="1098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99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ar-EG" altLang="en-US" sz="6600" b="1">
                <a:solidFill>
                  <a:srgbClr val="FF0000"/>
                </a:solidFill>
              </a:rPr>
              <a:t>18</a:t>
            </a:r>
            <a:endParaRPr lang="en-US" altLang="en-US" sz="6600" b="1">
              <a:solidFill>
                <a:srgbClr val="FF0000"/>
              </a:solidFill>
            </a:endParaRPr>
          </a:p>
        </p:txBody>
      </p:sp>
      <p:sp>
        <p:nvSpPr>
          <p:cNvPr id="22537" name="Text Box 9"/>
          <p:cNvSpPr txBox="1">
            <a:spLocks noChangeArrowheads="1"/>
          </p:cNvSpPr>
          <p:nvPr/>
        </p:nvSpPr>
        <p:spPr bwMode="auto">
          <a:xfrm>
            <a:off x="5038727" y="4851400"/>
            <a:ext cx="1154113" cy="1098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99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ar-EG" altLang="en-US" sz="6600" b="1">
                <a:solidFill>
                  <a:srgbClr val="FF0000"/>
                </a:solidFill>
              </a:rPr>
              <a:t>18</a:t>
            </a:r>
            <a:endParaRPr lang="en-US" altLang="en-US" sz="6600" b="1">
              <a:solidFill>
                <a:srgbClr val="FF0000"/>
              </a:solidFill>
            </a:endParaRPr>
          </a:p>
        </p:txBody>
      </p:sp>
      <p:sp>
        <p:nvSpPr>
          <p:cNvPr id="22538" name="Text Box 10"/>
          <p:cNvSpPr txBox="1">
            <a:spLocks noChangeArrowheads="1"/>
          </p:cNvSpPr>
          <p:nvPr/>
        </p:nvSpPr>
        <p:spPr bwMode="auto">
          <a:xfrm>
            <a:off x="395288" y="5786438"/>
            <a:ext cx="1154112" cy="1098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99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ar-EG" altLang="en-US" sz="6600" b="1">
                <a:solidFill>
                  <a:srgbClr val="FF0000"/>
                </a:solidFill>
              </a:rPr>
              <a:t>2</a:t>
            </a:r>
            <a:endParaRPr lang="en-US" altLang="en-US" sz="6600" b="1">
              <a:solidFill>
                <a:srgbClr val="FF0000"/>
              </a:solidFill>
            </a:endParaRPr>
          </a:p>
        </p:txBody>
      </p:sp>
      <p:grpSp>
        <p:nvGrpSpPr>
          <p:cNvPr id="22613" name="Group 85"/>
          <p:cNvGrpSpPr>
            <a:grpSpLocks/>
          </p:cNvGrpSpPr>
          <p:nvPr/>
        </p:nvGrpSpPr>
        <p:grpSpPr bwMode="auto">
          <a:xfrm>
            <a:off x="1835150" y="3984625"/>
            <a:ext cx="7308850" cy="1028700"/>
            <a:chOff x="1156" y="1512"/>
            <a:chExt cx="4604" cy="648"/>
          </a:xfrm>
        </p:grpSpPr>
        <p:sp>
          <p:nvSpPr>
            <p:cNvPr id="22612" name="Rectangle 84"/>
            <p:cNvSpPr>
              <a:spLocks noChangeArrowheads="1"/>
            </p:cNvSpPr>
            <p:nvPr/>
          </p:nvSpPr>
          <p:spPr bwMode="auto">
            <a:xfrm>
              <a:off x="1156" y="1512"/>
              <a:ext cx="4604" cy="648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22595" name="Picture 67" descr="Ent00166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212" r="16017"/>
            <a:stretch>
              <a:fillRect/>
            </a:stretch>
          </p:blipFill>
          <p:spPr bwMode="auto">
            <a:xfrm>
              <a:off x="5193" y="1570"/>
              <a:ext cx="491" cy="54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2597" name="Picture 69" descr="Ent00166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212" r="16017"/>
            <a:stretch>
              <a:fillRect/>
            </a:stretch>
          </p:blipFill>
          <p:spPr bwMode="auto">
            <a:xfrm>
              <a:off x="4694" y="1577"/>
              <a:ext cx="491" cy="54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2599" name="Picture 71" descr="Ent00166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212" r="16017"/>
            <a:stretch>
              <a:fillRect/>
            </a:stretch>
          </p:blipFill>
          <p:spPr bwMode="auto">
            <a:xfrm>
              <a:off x="4169" y="1570"/>
              <a:ext cx="491" cy="54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2601" name="Picture 73" descr="Ent00166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212" r="16017"/>
            <a:stretch>
              <a:fillRect/>
            </a:stretch>
          </p:blipFill>
          <p:spPr bwMode="auto">
            <a:xfrm>
              <a:off x="3651" y="1570"/>
              <a:ext cx="491" cy="54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2603" name="Picture 75" descr="Ent00166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212" r="16017"/>
            <a:stretch>
              <a:fillRect/>
            </a:stretch>
          </p:blipFill>
          <p:spPr bwMode="auto">
            <a:xfrm>
              <a:off x="3152" y="1570"/>
              <a:ext cx="491" cy="54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2605" name="Picture 77" descr="Ent00166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212" r="16017"/>
            <a:stretch>
              <a:fillRect/>
            </a:stretch>
          </p:blipFill>
          <p:spPr bwMode="auto">
            <a:xfrm>
              <a:off x="2653" y="1570"/>
              <a:ext cx="491" cy="54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2607" name="Picture 79" descr="Ent00166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212" r="16017"/>
            <a:stretch>
              <a:fillRect/>
            </a:stretch>
          </p:blipFill>
          <p:spPr bwMode="auto">
            <a:xfrm>
              <a:off x="2154" y="1570"/>
              <a:ext cx="491" cy="54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2609" name="Picture 81" descr="Ent00166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212" r="16017"/>
            <a:stretch>
              <a:fillRect/>
            </a:stretch>
          </p:blipFill>
          <p:spPr bwMode="auto">
            <a:xfrm>
              <a:off x="1663" y="1570"/>
              <a:ext cx="491" cy="54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2611" name="Picture 83" descr="Ent00166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212" r="16017"/>
            <a:stretch>
              <a:fillRect/>
            </a:stretch>
          </p:blipFill>
          <p:spPr bwMode="auto">
            <a:xfrm>
              <a:off x="1164" y="1570"/>
              <a:ext cx="491" cy="54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2614" name="Group 86"/>
          <p:cNvGrpSpPr>
            <a:grpSpLocks/>
          </p:cNvGrpSpPr>
          <p:nvPr/>
        </p:nvGrpSpPr>
        <p:grpSpPr bwMode="auto">
          <a:xfrm>
            <a:off x="1835150" y="2925763"/>
            <a:ext cx="7308850" cy="1028700"/>
            <a:chOff x="1156" y="1512"/>
            <a:chExt cx="4604" cy="648"/>
          </a:xfrm>
        </p:grpSpPr>
        <p:sp>
          <p:nvSpPr>
            <p:cNvPr id="22615" name="Rectangle 87"/>
            <p:cNvSpPr>
              <a:spLocks noChangeArrowheads="1"/>
            </p:cNvSpPr>
            <p:nvPr/>
          </p:nvSpPr>
          <p:spPr bwMode="auto">
            <a:xfrm>
              <a:off x="1156" y="1512"/>
              <a:ext cx="4604" cy="648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22616" name="Picture 88" descr="Ent00166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212" r="16017"/>
            <a:stretch>
              <a:fillRect/>
            </a:stretch>
          </p:blipFill>
          <p:spPr bwMode="auto">
            <a:xfrm>
              <a:off x="5193" y="1570"/>
              <a:ext cx="491" cy="54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2617" name="Picture 89" descr="Ent00166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212" r="16017"/>
            <a:stretch>
              <a:fillRect/>
            </a:stretch>
          </p:blipFill>
          <p:spPr bwMode="auto">
            <a:xfrm>
              <a:off x="4694" y="1577"/>
              <a:ext cx="491" cy="54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2618" name="Picture 90" descr="Ent00166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212" r="16017"/>
            <a:stretch>
              <a:fillRect/>
            </a:stretch>
          </p:blipFill>
          <p:spPr bwMode="auto">
            <a:xfrm>
              <a:off x="4169" y="1570"/>
              <a:ext cx="491" cy="54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2619" name="Picture 91" descr="Ent00166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212" r="16017"/>
            <a:stretch>
              <a:fillRect/>
            </a:stretch>
          </p:blipFill>
          <p:spPr bwMode="auto">
            <a:xfrm>
              <a:off x="3651" y="1570"/>
              <a:ext cx="491" cy="54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2620" name="Picture 92" descr="Ent00166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212" r="16017"/>
            <a:stretch>
              <a:fillRect/>
            </a:stretch>
          </p:blipFill>
          <p:spPr bwMode="auto">
            <a:xfrm>
              <a:off x="3152" y="1570"/>
              <a:ext cx="491" cy="54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2621" name="Picture 93" descr="Ent00166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212" r="16017"/>
            <a:stretch>
              <a:fillRect/>
            </a:stretch>
          </p:blipFill>
          <p:spPr bwMode="auto">
            <a:xfrm>
              <a:off x="2653" y="1570"/>
              <a:ext cx="491" cy="54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2622" name="Picture 94" descr="Ent00166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212" r="16017"/>
            <a:stretch>
              <a:fillRect/>
            </a:stretch>
          </p:blipFill>
          <p:spPr bwMode="auto">
            <a:xfrm>
              <a:off x="2154" y="1570"/>
              <a:ext cx="491" cy="54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2623" name="Picture 95" descr="Ent00166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212" r="16017"/>
            <a:stretch>
              <a:fillRect/>
            </a:stretch>
          </p:blipFill>
          <p:spPr bwMode="auto">
            <a:xfrm>
              <a:off x="1663" y="1570"/>
              <a:ext cx="491" cy="54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2624" name="Picture 96" descr="Ent00166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212" r="16017"/>
            <a:stretch>
              <a:fillRect/>
            </a:stretch>
          </p:blipFill>
          <p:spPr bwMode="auto">
            <a:xfrm>
              <a:off x="1164" y="1570"/>
              <a:ext cx="491" cy="54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2627" name="Group 99"/>
          <p:cNvGrpSpPr>
            <a:grpSpLocks/>
          </p:cNvGrpSpPr>
          <p:nvPr/>
        </p:nvGrpSpPr>
        <p:grpSpPr bwMode="auto">
          <a:xfrm>
            <a:off x="8334375" y="115888"/>
            <a:ext cx="774700" cy="1871662"/>
            <a:chOff x="5148" y="482"/>
            <a:chExt cx="612" cy="1179"/>
          </a:xfrm>
        </p:grpSpPr>
        <p:sp>
          <p:nvSpPr>
            <p:cNvPr id="22626" name="Rectangle 98"/>
            <p:cNvSpPr>
              <a:spLocks noChangeArrowheads="1"/>
            </p:cNvSpPr>
            <p:nvPr/>
          </p:nvSpPr>
          <p:spPr bwMode="auto">
            <a:xfrm>
              <a:off x="5148" y="482"/>
              <a:ext cx="612" cy="1179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22594" name="Picture 66" descr="Ent00166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212" r="16017"/>
            <a:stretch>
              <a:fillRect/>
            </a:stretch>
          </p:blipFill>
          <p:spPr bwMode="auto">
            <a:xfrm>
              <a:off x="5201" y="527"/>
              <a:ext cx="491" cy="54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2625" name="Picture 97" descr="Ent00166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212" r="16017"/>
            <a:stretch>
              <a:fillRect/>
            </a:stretch>
          </p:blipFill>
          <p:spPr bwMode="auto">
            <a:xfrm>
              <a:off x="5193" y="1072"/>
              <a:ext cx="491" cy="54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2629" name="Group 101"/>
          <p:cNvGrpSpPr>
            <a:grpSpLocks/>
          </p:cNvGrpSpPr>
          <p:nvPr/>
        </p:nvGrpSpPr>
        <p:grpSpPr bwMode="auto">
          <a:xfrm>
            <a:off x="7397750" y="115888"/>
            <a:ext cx="774700" cy="1871662"/>
            <a:chOff x="5148" y="482"/>
            <a:chExt cx="612" cy="1179"/>
          </a:xfrm>
        </p:grpSpPr>
        <p:sp>
          <p:nvSpPr>
            <p:cNvPr id="22630" name="Rectangle 102"/>
            <p:cNvSpPr>
              <a:spLocks noChangeArrowheads="1"/>
            </p:cNvSpPr>
            <p:nvPr/>
          </p:nvSpPr>
          <p:spPr bwMode="auto">
            <a:xfrm>
              <a:off x="5148" y="482"/>
              <a:ext cx="612" cy="1179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22631" name="Picture 103" descr="Ent00166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212" r="16017"/>
            <a:stretch>
              <a:fillRect/>
            </a:stretch>
          </p:blipFill>
          <p:spPr bwMode="auto">
            <a:xfrm>
              <a:off x="5201" y="527"/>
              <a:ext cx="491" cy="54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2632" name="Picture 104" descr="Ent00166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212" r="16017"/>
            <a:stretch>
              <a:fillRect/>
            </a:stretch>
          </p:blipFill>
          <p:spPr bwMode="auto">
            <a:xfrm>
              <a:off x="5193" y="1072"/>
              <a:ext cx="491" cy="54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2633" name="Group 105"/>
          <p:cNvGrpSpPr>
            <a:grpSpLocks/>
          </p:cNvGrpSpPr>
          <p:nvPr/>
        </p:nvGrpSpPr>
        <p:grpSpPr bwMode="auto">
          <a:xfrm>
            <a:off x="6461125" y="115888"/>
            <a:ext cx="774700" cy="1871662"/>
            <a:chOff x="5148" y="482"/>
            <a:chExt cx="612" cy="1179"/>
          </a:xfrm>
        </p:grpSpPr>
        <p:sp>
          <p:nvSpPr>
            <p:cNvPr id="22634" name="Rectangle 106"/>
            <p:cNvSpPr>
              <a:spLocks noChangeArrowheads="1"/>
            </p:cNvSpPr>
            <p:nvPr/>
          </p:nvSpPr>
          <p:spPr bwMode="auto">
            <a:xfrm>
              <a:off x="5148" y="482"/>
              <a:ext cx="612" cy="1179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22635" name="Picture 107" descr="Ent00166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212" r="16017"/>
            <a:stretch>
              <a:fillRect/>
            </a:stretch>
          </p:blipFill>
          <p:spPr bwMode="auto">
            <a:xfrm>
              <a:off x="5201" y="527"/>
              <a:ext cx="491" cy="54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2636" name="Picture 108" descr="Ent00166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212" r="16017"/>
            <a:stretch>
              <a:fillRect/>
            </a:stretch>
          </p:blipFill>
          <p:spPr bwMode="auto">
            <a:xfrm>
              <a:off x="5193" y="1072"/>
              <a:ext cx="491" cy="54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2637" name="Group 109"/>
          <p:cNvGrpSpPr>
            <a:grpSpLocks/>
          </p:cNvGrpSpPr>
          <p:nvPr/>
        </p:nvGrpSpPr>
        <p:grpSpPr bwMode="auto">
          <a:xfrm>
            <a:off x="5526088" y="115888"/>
            <a:ext cx="774700" cy="1871662"/>
            <a:chOff x="5148" y="482"/>
            <a:chExt cx="612" cy="1179"/>
          </a:xfrm>
        </p:grpSpPr>
        <p:sp>
          <p:nvSpPr>
            <p:cNvPr id="22638" name="Rectangle 110"/>
            <p:cNvSpPr>
              <a:spLocks noChangeArrowheads="1"/>
            </p:cNvSpPr>
            <p:nvPr/>
          </p:nvSpPr>
          <p:spPr bwMode="auto">
            <a:xfrm>
              <a:off x="5148" y="482"/>
              <a:ext cx="612" cy="1179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22639" name="Picture 111" descr="Ent00166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212" r="16017"/>
            <a:stretch>
              <a:fillRect/>
            </a:stretch>
          </p:blipFill>
          <p:spPr bwMode="auto">
            <a:xfrm>
              <a:off x="5201" y="527"/>
              <a:ext cx="491" cy="54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2640" name="Picture 112" descr="Ent00166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212" r="16017"/>
            <a:stretch>
              <a:fillRect/>
            </a:stretch>
          </p:blipFill>
          <p:spPr bwMode="auto">
            <a:xfrm>
              <a:off x="5193" y="1072"/>
              <a:ext cx="491" cy="54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2641" name="Group 113"/>
          <p:cNvGrpSpPr>
            <a:grpSpLocks/>
          </p:cNvGrpSpPr>
          <p:nvPr/>
        </p:nvGrpSpPr>
        <p:grpSpPr bwMode="auto">
          <a:xfrm>
            <a:off x="4589463" y="115888"/>
            <a:ext cx="774700" cy="1871662"/>
            <a:chOff x="5148" y="482"/>
            <a:chExt cx="612" cy="1179"/>
          </a:xfrm>
        </p:grpSpPr>
        <p:sp>
          <p:nvSpPr>
            <p:cNvPr id="22642" name="Rectangle 114"/>
            <p:cNvSpPr>
              <a:spLocks noChangeArrowheads="1"/>
            </p:cNvSpPr>
            <p:nvPr/>
          </p:nvSpPr>
          <p:spPr bwMode="auto">
            <a:xfrm>
              <a:off x="5148" y="482"/>
              <a:ext cx="612" cy="1179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22643" name="Picture 115" descr="Ent00166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212" r="16017"/>
            <a:stretch>
              <a:fillRect/>
            </a:stretch>
          </p:blipFill>
          <p:spPr bwMode="auto">
            <a:xfrm>
              <a:off x="5201" y="527"/>
              <a:ext cx="491" cy="54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2644" name="Picture 116" descr="Ent00166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212" r="16017"/>
            <a:stretch>
              <a:fillRect/>
            </a:stretch>
          </p:blipFill>
          <p:spPr bwMode="auto">
            <a:xfrm>
              <a:off x="5193" y="1072"/>
              <a:ext cx="491" cy="54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2645" name="Group 117"/>
          <p:cNvGrpSpPr>
            <a:grpSpLocks/>
          </p:cNvGrpSpPr>
          <p:nvPr/>
        </p:nvGrpSpPr>
        <p:grpSpPr bwMode="auto">
          <a:xfrm>
            <a:off x="3652838" y="115888"/>
            <a:ext cx="774700" cy="1871662"/>
            <a:chOff x="5148" y="482"/>
            <a:chExt cx="612" cy="1179"/>
          </a:xfrm>
        </p:grpSpPr>
        <p:sp>
          <p:nvSpPr>
            <p:cNvPr id="22646" name="Rectangle 118"/>
            <p:cNvSpPr>
              <a:spLocks noChangeArrowheads="1"/>
            </p:cNvSpPr>
            <p:nvPr/>
          </p:nvSpPr>
          <p:spPr bwMode="auto">
            <a:xfrm>
              <a:off x="5148" y="482"/>
              <a:ext cx="612" cy="1179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22647" name="Picture 119" descr="Ent00166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212" r="16017"/>
            <a:stretch>
              <a:fillRect/>
            </a:stretch>
          </p:blipFill>
          <p:spPr bwMode="auto">
            <a:xfrm>
              <a:off x="5201" y="527"/>
              <a:ext cx="491" cy="54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2648" name="Picture 120" descr="Ent00166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212" r="16017"/>
            <a:stretch>
              <a:fillRect/>
            </a:stretch>
          </p:blipFill>
          <p:spPr bwMode="auto">
            <a:xfrm>
              <a:off x="5193" y="1072"/>
              <a:ext cx="491" cy="54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2649" name="Group 121"/>
          <p:cNvGrpSpPr>
            <a:grpSpLocks/>
          </p:cNvGrpSpPr>
          <p:nvPr/>
        </p:nvGrpSpPr>
        <p:grpSpPr bwMode="auto">
          <a:xfrm>
            <a:off x="2717800" y="115888"/>
            <a:ext cx="774700" cy="1871662"/>
            <a:chOff x="5148" y="482"/>
            <a:chExt cx="612" cy="1179"/>
          </a:xfrm>
        </p:grpSpPr>
        <p:sp>
          <p:nvSpPr>
            <p:cNvPr id="22650" name="Rectangle 122"/>
            <p:cNvSpPr>
              <a:spLocks noChangeArrowheads="1"/>
            </p:cNvSpPr>
            <p:nvPr/>
          </p:nvSpPr>
          <p:spPr bwMode="auto">
            <a:xfrm>
              <a:off x="5148" y="482"/>
              <a:ext cx="612" cy="1179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22651" name="Picture 123" descr="Ent00166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212" r="16017"/>
            <a:stretch>
              <a:fillRect/>
            </a:stretch>
          </p:blipFill>
          <p:spPr bwMode="auto">
            <a:xfrm>
              <a:off x="5201" y="527"/>
              <a:ext cx="491" cy="54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2652" name="Picture 124" descr="Ent00166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212" r="16017"/>
            <a:stretch>
              <a:fillRect/>
            </a:stretch>
          </p:blipFill>
          <p:spPr bwMode="auto">
            <a:xfrm>
              <a:off x="5193" y="1072"/>
              <a:ext cx="491" cy="54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2653" name="Group 125"/>
          <p:cNvGrpSpPr>
            <a:grpSpLocks/>
          </p:cNvGrpSpPr>
          <p:nvPr/>
        </p:nvGrpSpPr>
        <p:grpSpPr bwMode="auto">
          <a:xfrm>
            <a:off x="1852613" y="115888"/>
            <a:ext cx="774700" cy="1871662"/>
            <a:chOff x="5148" y="482"/>
            <a:chExt cx="612" cy="1179"/>
          </a:xfrm>
        </p:grpSpPr>
        <p:sp>
          <p:nvSpPr>
            <p:cNvPr id="22654" name="Rectangle 126"/>
            <p:cNvSpPr>
              <a:spLocks noChangeArrowheads="1"/>
            </p:cNvSpPr>
            <p:nvPr/>
          </p:nvSpPr>
          <p:spPr bwMode="auto">
            <a:xfrm>
              <a:off x="5148" y="482"/>
              <a:ext cx="612" cy="1179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22655" name="Picture 127" descr="Ent00166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212" r="16017"/>
            <a:stretch>
              <a:fillRect/>
            </a:stretch>
          </p:blipFill>
          <p:spPr bwMode="auto">
            <a:xfrm>
              <a:off x="5201" y="527"/>
              <a:ext cx="491" cy="54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2656" name="Picture 128" descr="Ent00166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212" r="16017"/>
            <a:stretch>
              <a:fillRect/>
            </a:stretch>
          </p:blipFill>
          <p:spPr bwMode="auto">
            <a:xfrm>
              <a:off x="5193" y="1072"/>
              <a:ext cx="491" cy="54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6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6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26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26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26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26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26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26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26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26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26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26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26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26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26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26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26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26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5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26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26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5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25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25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6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 nodeType="clickPar">
                      <p:stCondLst>
                        <p:cond delay="indefinite"/>
                      </p:stCondLst>
                      <p:childTnLst>
                        <p:par>
                          <p:cTn id="6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25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25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 nodeType="clickPar">
                      <p:stCondLst>
                        <p:cond delay="indefinite"/>
                      </p:stCondLst>
                      <p:childTnLst>
                        <p:par>
                          <p:cTn id="7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25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25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7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8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225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225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 nodeType="clickPar">
                      <p:stCondLst>
                        <p:cond delay="indefinite"/>
                      </p:stCondLst>
                      <p:childTnLst>
                        <p:par>
                          <p:cTn id="8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 nodeType="clickPar">
                      <p:stCondLst>
                        <p:cond delay="indefinite"/>
                      </p:stCondLst>
                      <p:childTnLst>
                        <p:par>
                          <p:cTn id="9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225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225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1" grpId="0"/>
      <p:bldP spid="22532" grpId="0"/>
      <p:bldP spid="22533" grpId="0"/>
      <p:bldP spid="22534" grpId="0"/>
      <p:bldP spid="22535" grpId="0"/>
      <p:bldP spid="22536" grpId="0"/>
      <p:bldP spid="22537" grpId="0"/>
      <p:bldP spid="2253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556" name="Group 4"/>
          <p:cNvGrpSpPr>
            <a:grpSpLocks/>
          </p:cNvGrpSpPr>
          <p:nvPr/>
        </p:nvGrpSpPr>
        <p:grpSpPr bwMode="auto">
          <a:xfrm>
            <a:off x="7670800" y="620715"/>
            <a:ext cx="933450" cy="1800225"/>
            <a:chOff x="4216" y="1220"/>
            <a:chExt cx="588" cy="1134"/>
          </a:xfrm>
        </p:grpSpPr>
        <p:sp>
          <p:nvSpPr>
            <p:cNvPr id="23557" name="AutoShape 5"/>
            <p:cNvSpPr>
              <a:spLocks noChangeArrowheads="1"/>
            </p:cNvSpPr>
            <p:nvPr/>
          </p:nvSpPr>
          <p:spPr bwMode="auto">
            <a:xfrm>
              <a:off x="4216" y="1220"/>
              <a:ext cx="588" cy="1134"/>
            </a:xfrm>
            <a:prstGeom prst="roundRect">
              <a:avLst>
                <a:gd name="adj" fmla="val 16667"/>
              </a:avLst>
            </a:prstGeom>
            <a:solidFill>
              <a:srgbClr val="FF9900"/>
            </a:solidFill>
            <a:ln w="9525">
              <a:round/>
              <a:headEnd/>
              <a:tailEnd/>
            </a:ln>
            <a:effectLst/>
            <a:scene3d>
              <a:camera prst="legacyObliqueTopLeft"/>
              <a:lightRig rig="legacyFlat3" dir="t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9900"/>
              </a:extrusionClr>
              <a:contourClr>
                <a:srgbClr val="FF9900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grpSp>
          <p:nvGrpSpPr>
            <p:cNvPr id="23558" name="Group 6"/>
            <p:cNvGrpSpPr>
              <a:grpSpLocks/>
            </p:cNvGrpSpPr>
            <p:nvPr/>
          </p:nvGrpSpPr>
          <p:grpSpPr bwMode="auto">
            <a:xfrm>
              <a:off x="4305" y="1706"/>
              <a:ext cx="434" cy="134"/>
              <a:chOff x="4305" y="2950"/>
              <a:chExt cx="434" cy="134"/>
            </a:xfrm>
          </p:grpSpPr>
          <p:sp>
            <p:nvSpPr>
              <p:cNvPr id="23559" name="Oval 7"/>
              <p:cNvSpPr>
                <a:spLocks noChangeArrowheads="1"/>
              </p:cNvSpPr>
              <p:nvPr/>
            </p:nvSpPr>
            <p:spPr bwMode="auto">
              <a:xfrm>
                <a:off x="4305" y="2950"/>
                <a:ext cx="124" cy="134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3560" name="Oval 8"/>
              <p:cNvSpPr>
                <a:spLocks noChangeArrowheads="1"/>
              </p:cNvSpPr>
              <p:nvPr/>
            </p:nvSpPr>
            <p:spPr bwMode="auto">
              <a:xfrm>
                <a:off x="4615" y="2950"/>
                <a:ext cx="124" cy="134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23561" name="Text Box 9"/>
          <p:cNvSpPr txBox="1">
            <a:spLocks noChangeArrowheads="1"/>
          </p:cNvSpPr>
          <p:nvPr/>
        </p:nvSpPr>
        <p:spPr bwMode="auto">
          <a:xfrm>
            <a:off x="1476377" y="4521202"/>
            <a:ext cx="6119813" cy="216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rtl="0">
              <a:spcBef>
                <a:spcPct val="50000"/>
              </a:spcBef>
            </a:pPr>
            <a:r>
              <a:rPr lang="ar-EG" altLang="en-US" sz="5400" b="1">
                <a:solidFill>
                  <a:srgbClr val="0000FF"/>
                </a:solidFill>
              </a:rPr>
              <a:t>2</a:t>
            </a:r>
            <a:r>
              <a:rPr lang="ar-SA" altLang="en-US" sz="5400" b="1">
                <a:solidFill>
                  <a:srgbClr val="FF0000"/>
                </a:solidFill>
              </a:rPr>
              <a:t> مكررة </a:t>
            </a:r>
            <a:r>
              <a:rPr lang="ar-SA" altLang="en-US" sz="5400" b="1">
                <a:solidFill>
                  <a:srgbClr val="0000FF"/>
                </a:solidFill>
              </a:rPr>
              <a:t>مرة واحدة</a:t>
            </a:r>
            <a:r>
              <a:rPr lang="ar-SA" altLang="en-US" sz="5400" b="1">
                <a:solidFill>
                  <a:srgbClr val="FF0000"/>
                </a:solidFill>
              </a:rPr>
              <a:t> = </a:t>
            </a:r>
            <a:r>
              <a:rPr lang="ar-EG" altLang="en-US" sz="5400" b="1">
                <a:solidFill>
                  <a:srgbClr val="FF0000"/>
                </a:solidFill>
              </a:rPr>
              <a:t>2</a:t>
            </a:r>
            <a:endParaRPr lang="ar-SA" altLang="en-US" sz="5400" b="1">
              <a:solidFill>
                <a:srgbClr val="FF0000"/>
              </a:solidFill>
            </a:endParaRPr>
          </a:p>
          <a:p>
            <a:pPr rtl="0">
              <a:spcBef>
                <a:spcPct val="50000"/>
              </a:spcBef>
            </a:pPr>
            <a:r>
              <a:rPr lang="ar-SA" altLang="en-US" sz="5400" b="1">
                <a:solidFill>
                  <a:srgbClr val="FF0000"/>
                </a:solidFill>
              </a:rPr>
              <a:t>أي : </a:t>
            </a:r>
            <a:r>
              <a:rPr lang="ar-EG" altLang="en-US" sz="5400" b="1">
                <a:solidFill>
                  <a:srgbClr val="0000FF"/>
                </a:solidFill>
              </a:rPr>
              <a:t>2</a:t>
            </a:r>
            <a:r>
              <a:rPr lang="ar-SA" altLang="en-US" sz="5400" b="1">
                <a:solidFill>
                  <a:srgbClr val="FF0000"/>
                </a:solidFill>
              </a:rPr>
              <a:t>  ×  </a:t>
            </a:r>
            <a:r>
              <a:rPr lang="ar-SA" altLang="en-US" sz="5400" b="1">
                <a:solidFill>
                  <a:srgbClr val="0000FF"/>
                </a:solidFill>
              </a:rPr>
              <a:t>1</a:t>
            </a:r>
            <a:r>
              <a:rPr lang="ar-SA" altLang="en-US" sz="5400" b="1">
                <a:solidFill>
                  <a:srgbClr val="FF0000"/>
                </a:solidFill>
              </a:rPr>
              <a:t>       = </a:t>
            </a:r>
            <a:r>
              <a:rPr lang="ar-EG" altLang="en-US" sz="5400" b="1">
                <a:solidFill>
                  <a:srgbClr val="FF0000"/>
                </a:solidFill>
              </a:rPr>
              <a:t>2</a:t>
            </a:r>
            <a:endParaRPr lang="en-US" altLang="en-US" sz="5400" b="1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shre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35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35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35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35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 tmFilter="0,0; .5, 1; 1, 1"/>
                                        <p:tgtEl>
                                          <p:spTgt spid="2356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6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578" name="Group 2"/>
          <p:cNvGrpSpPr>
            <a:grpSpLocks/>
          </p:cNvGrpSpPr>
          <p:nvPr/>
        </p:nvGrpSpPr>
        <p:grpSpPr bwMode="auto">
          <a:xfrm>
            <a:off x="7670800" y="620715"/>
            <a:ext cx="933450" cy="1800225"/>
            <a:chOff x="4216" y="1220"/>
            <a:chExt cx="588" cy="1134"/>
          </a:xfrm>
        </p:grpSpPr>
        <p:sp>
          <p:nvSpPr>
            <p:cNvPr id="24579" name="AutoShape 3"/>
            <p:cNvSpPr>
              <a:spLocks noChangeArrowheads="1"/>
            </p:cNvSpPr>
            <p:nvPr/>
          </p:nvSpPr>
          <p:spPr bwMode="auto">
            <a:xfrm>
              <a:off x="4216" y="1220"/>
              <a:ext cx="588" cy="1134"/>
            </a:xfrm>
            <a:prstGeom prst="roundRect">
              <a:avLst>
                <a:gd name="adj" fmla="val 16667"/>
              </a:avLst>
            </a:prstGeom>
            <a:solidFill>
              <a:srgbClr val="FF9900"/>
            </a:solidFill>
            <a:ln w="9525">
              <a:round/>
              <a:headEnd/>
              <a:tailEnd/>
            </a:ln>
            <a:effectLst/>
            <a:scene3d>
              <a:camera prst="legacyObliqueTopLeft"/>
              <a:lightRig rig="legacyFlat3" dir="t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9900"/>
              </a:extrusionClr>
              <a:contourClr>
                <a:srgbClr val="FF9900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grpSp>
          <p:nvGrpSpPr>
            <p:cNvPr id="24580" name="Group 4"/>
            <p:cNvGrpSpPr>
              <a:grpSpLocks/>
            </p:cNvGrpSpPr>
            <p:nvPr/>
          </p:nvGrpSpPr>
          <p:grpSpPr bwMode="auto">
            <a:xfrm>
              <a:off x="4305" y="1706"/>
              <a:ext cx="434" cy="134"/>
              <a:chOff x="4305" y="2950"/>
              <a:chExt cx="434" cy="134"/>
            </a:xfrm>
          </p:grpSpPr>
          <p:sp>
            <p:nvSpPr>
              <p:cNvPr id="24581" name="Oval 5"/>
              <p:cNvSpPr>
                <a:spLocks noChangeArrowheads="1"/>
              </p:cNvSpPr>
              <p:nvPr/>
            </p:nvSpPr>
            <p:spPr bwMode="auto">
              <a:xfrm>
                <a:off x="4305" y="2950"/>
                <a:ext cx="124" cy="134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4582" name="Oval 6"/>
              <p:cNvSpPr>
                <a:spLocks noChangeArrowheads="1"/>
              </p:cNvSpPr>
              <p:nvPr/>
            </p:nvSpPr>
            <p:spPr bwMode="auto">
              <a:xfrm>
                <a:off x="4615" y="2950"/>
                <a:ext cx="124" cy="134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24583" name="Text Box 7"/>
          <p:cNvSpPr txBox="1">
            <a:spLocks noChangeArrowheads="1"/>
          </p:cNvSpPr>
          <p:nvPr/>
        </p:nvSpPr>
        <p:spPr bwMode="auto">
          <a:xfrm>
            <a:off x="611188" y="4149727"/>
            <a:ext cx="7848600" cy="2608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rtl="0">
              <a:spcBef>
                <a:spcPct val="50000"/>
              </a:spcBef>
            </a:pPr>
            <a:r>
              <a:rPr lang="ar-EG" altLang="en-US" sz="6600" b="1">
                <a:solidFill>
                  <a:srgbClr val="0000FF"/>
                </a:solidFill>
              </a:rPr>
              <a:t>2</a:t>
            </a:r>
            <a:r>
              <a:rPr lang="ar-SA" altLang="en-US" sz="6600" b="1">
                <a:solidFill>
                  <a:srgbClr val="FF0000"/>
                </a:solidFill>
              </a:rPr>
              <a:t> مكررة</a:t>
            </a:r>
            <a:r>
              <a:rPr lang="ar-EG" altLang="en-US" sz="6600" b="1">
                <a:solidFill>
                  <a:srgbClr val="FF0000"/>
                </a:solidFill>
              </a:rPr>
              <a:t> </a:t>
            </a:r>
            <a:r>
              <a:rPr lang="ar-SA" altLang="en-US" sz="6600" b="1">
                <a:solidFill>
                  <a:srgbClr val="FF0000"/>
                </a:solidFill>
              </a:rPr>
              <a:t> </a:t>
            </a:r>
            <a:r>
              <a:rPr lang="ar-EG" altLang="en-US" sz="6600" b="1">
                <a:solidFill>
                  <a:srgbClr val="0000FF"/>
                </a:solidFill>
              </a:rPr>
              <a:t>مرتان   </a:t>
            </a:r>
            <a:r>
              <a:rPr lang="ar-SA" altLang="en-US" sz="6600" b="1">
                <a:solidFill>
                  <a:srgbClr val="FF0000"/>
                </a:solidFill>
              </a:rPr>
              <a:t> = </a:t>
            </a:r>
            <a:r>
              <a:rPr lang="ar-EG" altLang="en-US" sz="6600" b="1">
                <a:solidFill>
                  <a:srgbClr val="FF0000"/>
                </a:solidFill>
              </a:rPr>
              <a:t>4</a:t>
            </a:r>
            <a:endParaRPr lang="ar-SA" altLang="en-US" sz="6600" b="1">
              <a:solidFill>
                <a:srgbClr val="FF0000"/>
              </a:solidFill>
            </a:endParaRPr>
          </a:p>
          <a:p>
            <a:pPr rtl="0">
              <a:spcBef>
                <a:spcPct val="50000"/>
              </a:spcBef>
            </a:pPr>
            <a:r>
              <a:rPr lang="ar-SA" altLang="en-US" sz="6600" b="1">
                <a:solidFill>
                  <a:srgbClr val="FF0000"/>
                </a:solidFill>
              </a:rPr>
              <a:t>أي : </a:t>
            </a:r>
            <a:r>
              <a:rPr lang="ar-EG" altLang="en-US" sz="6600" b="1">
                <a:solidFill>
                  <a:srgbClr val="0000FF"/>
                </a:solidFill>
              </a:rPr>
              <a:t>2</a:t>
            </a:r>
            <a:r>
              <a:rPr lang="ar-SA" altLang="en-US" sz="6600" b="1">
                <a:solidFill>
                  <a:srgbClr val="FF0000"/>
                </a:solidFill>
              </a:rPr>
              <a:t>  ×  </a:t>
            </a:r>
            <a:r>
              <a:rPr lang="ar-EG" altLang="en-US" sz="6600" b="1">
                <a:solidFill>
                  <a:srgbClr val="0000FF"/>
                </a:solidFill>
              </a:rPr>
              <a:t>2</a:t>
            </a:r>
            <a:r>
              <a:rPr lang="ar-SA" altLang="en-US" sz="6600" b="1">
                <a:solidFill>
                  <a:srgbClr val="FF0000"/>
                </a:solidFill>
              </a:rPr>
              <a:t>       = </a:t>
            </a:r>
            <a:r>
              <a:rPr lang="ar-EG" altLang="en-US" sz="6600" b="1">
                <a:solidFill>
                  <a:srgbClr val="FF0000"/>
                </a:solidFill>
              </a:rPr>
              <a:t>4</a:t>
            </a:r>
            <a:endParaRPr lang="en-US" altLang="en-US" sz="6600" b="1">
              <a:solidFill>
                <a:srgbClr val="FF0000"/>
              </a:solidFill>
            </a:endParaRPr>
          </a:p>
        </p:txBody>
      </p:sp>
      <p:grpSp>
        <p:nvGrpSpPr>
          <p:cNvPr id="24584" name="Group 8"/>
          <p:cNvGrpSpPr>
            <a:grpSpLocks/>
          </p:cNvGrpSpPr>
          <p:nvPr/>
        </p:nvGrpSpPr>
        <p:grpSpPr bwMode="auto">
          <a:xfrm>
            <a:off x="6443663" y="620715"/>
            <a:ext cx="933450" cy="1800225"/>
            <a:chOff x="4216" y="1220"/>
            <a:chExt cx="588" cy="1134"/>
          </a:xfrm>
        </p:grpSpPr>
        <p:sp>
          <p:nvSpPr>
            <p:cNvPr id="24585" name="AutoShape 9"/>
            <p:cNvSpPr>
              <a:spLocks noChangeArrowheads="1"/>
            </p:cNvSpPr>
            <p:nvPr/>
          </p:nvSpPr>
          <p:spPr bwMode="auto">
            <a:xfrm>
              <a:off x="4216" y="1220"/>
              <a:ext cx="588" cy="1134"/>
            </a:xfrm>
            <a:prstGeom prst="roundRect">
              <a:avLst>
                <a:gd name="adj" fmla="val 16667"/>
              </a:avLst>
            </a:prstGeom>
            <a:solidFill>
              <a:srgbClr val="FF9900"/>
            </a:solidFill>
            <a:ln w="9525">
              <a:round/>
              <a:headEnd/>
              <a:tailEnd/>
            </a:ln>
            <a:effectLst/>
            <a:scene3d>
              <a:camera prst="legacyObliqueTopLeft"/>
              <a:lightRig rig="legacyFlat3" dir="t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9900"/>
              </a:extrusionClr>
              <a:contourClr>
                <a:srgbClr val="FF9900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grpSp>
          <p:nvGrpSpPr>
            <p:cNvPr id="24586" name="Group 10"/>
            <p:cNvGrpSpPr>
              <a:grpSpLocks/>
            </p:cNvGrpSpPr>
            <p:nvPr/>
          </p:nvGrpSpPr>
          <p:grpSpPr bwMode="auto">
            <a:xfrm>
              <a:off x="4305" y="1706"/>
              <a:ext cx="434" cy="134"/>
              <a:chOff x="4305" y="2950"/>
              <a:chExt cx="434" cy="134"/>
            </a:xfrm>
          </p:grpSpPr>
          <p:sp>
            <p:nvSpPr>
              <p:cNvPr id="24587" name="Oval 11"/>
              <p:cNvSpPr>
                <a:spLocks noChangeArrowheads="1"/>
              </p:cNvSpPr>
              <p:nvPr/>
            </p:nvSpPr>
            <p:spPr bwMode="auto">
              <a:xfrm>
                <a:off x="4305" y="2950"/>
                <a:ext cx="124" cy="134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4588" name="Oval 12"/>
              <p:cNvSpPr>
                <a:spLocks noChangeArrowheads="1"/>
              </p:cNvSpPr>
              <p:nvPr/>
            </p:nvSpPr>
            <p:spPr bwMode="auto">
              <a:xfrm>
                <a:off x="4615" y="2950"/>
                <a:ext cx="124" cy="134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shre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45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45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45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458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458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458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458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458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458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458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458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shre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45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45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45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45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 tmFilter="0,0; .5, 1; 1, 1"/>
                                        <p:tgtEl>
                                          <p:spTgt spid="2458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60350"/>
            <a:ext cx="8229600" cy="1143000"/>
          </a:xfrm>
        </p:spPr>
        <p:txBody>
          <a:bodyPr/>
          <a:lstStyle/>
          <a:p>
            <a:r>
              <a:rPr lang="ar-EG" altLang="en-US" b="1">
                <a:solidFill>
                  <a:srgbClr val="9900CC"/>
                </a:solidFill>
              </a:rPr>
              <a:t>( محمد ) عنده مجموعتان من الأرانب كل مجموعة بها 4 أرانب ، فكم أرنبًا عنده ؟</a:t>
            </a:r>
            <a:endParaRPr lang="en-US" altLang="en-US" b="1">
              <a:solidFill>
                <a:srgbClr val="9900CC"/>
              </a:solidFill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  <a:p>
            <a:endParaRPr lang="en-US" altLang="en-US"/>
          </a:p>
          <a:p>
            <a:endParaRPr lang="en-US" altLang="en-US"/>
          </a:p>
          <a:p>
            <a:r>
              <a:rPr lang="ar-SA" altLang="en-US" sz="4400" b="1">
                <a:solidFill>
                  <a:srgbClr val="0000FF"/>
                </a:solidFill>
              </a:rPr>
              <a:t>عدد الأرانب =   4+ 4  = 8 </a:t>
            </a:r>
            <a:endParaRPr lang="en-US" altLang="en-US" sz="4400" b="1">
              <a:solidFill>
                <a:srgbClr val="0000FF"/>
              </a:solidFill>
            </a:endParaRPr>
          </a:p>
          <a:p>
            <a:r>
              <a:rPr lang="ar-SA" altLang="en-US" sz="4400" b="1">
                <a:solidFill>
                  <a:srgbClr val="FF0000"/>
                </a:solidFill>
              </a:rPr>
              <a:t>تكتب        = 4  ×  2 = 8</a:t>
            </a:r>
          </a:p>
          <a:p>
            <a:r>
              <a:rPr lang="ar-SA" altLang="en-US" sz="4400" b="1">
                <a:solidFill>
                  <a:srgbClr val="008000"/>
                </a:solidFill>
              </a:rPr>
              <a:t>وتقرأ 4 مضروبة في 2 يساوي 8 </a:t>
            </a:r>
            <a:endParaRPr lang="en-US" altLang="en-US" sz="4400" b="1">
              <a:solidFill>
                <a:srgbClr val="008000"/>
              </a:solidFill>
            </a:endParaRPr>
          </a:p>
        </p:txBody>
      </p:sp>
      <p:grpSp>
        <p:nvGrpSpPr>
          <p:cNvPr id="5155" name="Group 35"/>
          <p:cNvGrpSpPr>
            <a:grpSpLocks/>
          </p:cNvGrpSpPr>
          <p:nvPr/>
        </p:nvGrpSpPr>
        <p:grpSpPr bwMode="auto">
          <a:xfrm>
            <a:off x="611190" y="1268415"/>
            <a:ext cx="2160587" cy="2162175"/>
            <a:chOff x="385" y="799"/>
            <a:chExt cx="1361" cy="1362"/>
          </a:xfrm>
        </p:grpSpPr>
        <p:pic>
          <p:nvPicPr>
            <p:cNvPr id="5145" name="Picture 25" descr="bunny4"/>
            <p:cNvPicPr>
              <a:picLocks noChangeAspect="1" noChangeArrowheads="1" noCrop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2" y="799"/>
              <a:ext cx="563" cy="68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146" name="Picture 26" descr="bunny4"/>
            <p:cNvPicPr>
              <a:picLocks noChangeAspect="1" noChangeArrowheads="1" noCrop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83" y="799"/>
              <a:ext cx="563" cy="68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147" name="Picture 27" descr="bunny4"/>
            <p:cNvPicPr>
              <a:picLocks noChangeAspect="1" noChangeArrowheads="1" noCrop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5" y="1480"/>
              <a:ext cx="563" cy="6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148" name="Picture 28" descr="bunny4"/>
            <p:cNvPicPr>
              <a:picLocks noChangeAspect="1" noChangeArrowheads="1" noCrop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83" y="1480"/>
              <a:ext cx="563" cy="68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5154" name="Group 34"/>
          <p:cNvGrpSpPr>
            <a:grpSpLocks/>
          </p:cNvGrpSpPr>
          <p:nvPr/>
        </p:nvGrpSpPr>
        <p:grpSpPr bwMode="auto">
          <a:xfrm>
            <a:off x="6242052" y="1341440"/>
            <a:ext cx="2347913" cy="1906587"/>
            <a:chOff x="3932" y="845"/>
            <a:chExt cx="1479" cy="1201"/>
          </a:xfrm>
        </p:grpSpPr>
        <p:pic>
          <p:nvPicPr>
            <p:cNvPr id="5149" name="Picture 29" descr="ani91"/>
            <p:cNvPicPr>
              <a:picLocks noChangeAspect="1" noChangeArrowheads="1" noCrop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50" y="845"/>
              <a:ext cx="1216" cy="65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151" name="Picture 31" descr="ani91"/>
            <p:cNvPicPr>
              <a:picLocks noChangeAspect="1" noChangeArrowheads="1" noCrop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95" y="1389"/>
              <a:ext cx="1216" cy="65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152" name="Picture 32" descr="ani91"/>
            <p:cNvPicPr>
              <a:picLocks noChangeAspect="1" noChangeArrowheads="1" noCrop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3932" y="845"/>
              <a:ext cx="1216" cy="65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153" name="Picture 33" descr="ani91"/>
            <p:cNvPicPr>
              <a:picLocks noChangeAspect="1" noChangeArrowheads="1" noCrop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3977" y="1389"/>
              <a:ext cx="1216" cy="65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5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1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/>
      <p:bldP spid="512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602" name="Group 2"/>
          <p:cNvGrpSpPr>
            <a:grpSpLocks/>
          </p:cNvGrpSpPr>
          <p:nvPr/>
        </p:nvGrpSpPr>
        <p:grpSpPr bwMode="auto">
          <a:xfrm>
            <a:off x="7670800" y="620715"/>
            <a:ext cx="933450" cy="1800225"/>
            <a:chOff x="4216" y="1220"/>
            <a:chExt cx="588" cy="1134"/>
          </a:xfrm>
        </p:grpSpPr>
        <p:sp>
          <p:nvSpPr>
            <p:cNvPr id="25603" name="AutoShape 3"/>
            <p:cNvSpPr>
              <a:spLocks noChangeArrowheads="1"/>
            </p:cNvSpPr>
            <p:nvPr/>
          </p:nvSpPr>
          <p:spPr bwMode="auto">
            <a:xfrm>
              <a:off x="4216" y="1220"/>
              <a:ext cx="588" cy="1134"/>
            </a:xfrm>
            <a:prstGeom prst="roundRect">
              <a:avLst>
                <a:gd name="adj" fmla="val 16667"/>
              </a:avLst>
            </a:prstGeom>
            <a:solidFill>
              <a:srgbClr val="FF9900"/>
            </a:solidFill>
            <a:ln w="9525">
              <a:round/>
              <a:headEnd/>
              <a:tailEnd/>
            </a:ln>
            <a:effectLst/>
            <a:scene3d>
              <a:camera prst="legacyObliqueTopLeft"/>
              <a:lightRig rig="legacyFlat3" dir="t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9900"/>
              </a:extrusionClr>
              <a:contourClr>
                <a:srgbClr val="FF9900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grpSp>
          <p:nvGrpSpPr>
            <p:cNvPr id="25604" name="Group 4"/>
            <p:cNvGrpSpPr>
              <a:grpSpLocks/>
            </p:cNvGrpSpPr>
            <p:nvPr/>
          </p:nvGrpSpPr>
          <p:grpSpPr bwMode="auto">
            <a:xfrm>
              <a:off x="4305" y="1706"/>
              <a:ext cx="434" cy="134"/>
              <a:chOff x="4305" y="2950"/>
              <a:chExt cx="434" cy="134"/>
            </a:xfrm>
          </p:grpSpPr>
          <p:sp>
            <p:nvSpPr>
              <p:cNvPr id="25605" name="Oval 5"/>
              <p:cNvSpPr>
                <a:spLocks noChangeArrowheads="1"/>
              </p:cNvSpPr>
              <p:nvPr/>
            </p:nvSpPr>
            <p:spPr bwMode="auto">
              <a:xfrm>
                <a:off x="4305" y="2950"/>
                <a:ext cx="124" cy="134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5606" name="Oval 6"/>
              <p:cNvSpPr>
                <a:spLocks noChangeArrowheads="1"/>
              </p:cNvSpPr>
              <p:nvPr/>
            </p:nvSpPr>
            <p:spPr bwMode="auto">
              <a:xfrm>
                <a:off x="4615" y="2950"/>
                <a:ext cx="124" cy="134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25607" name="Text Box 7"/>
          <p:cNvSpPr txBox="1">
            <a:spLocks noChangeArrowheads="1"/>
          </p:cNvSpPr>
          <p:nvPr/>
        </p:nvSpPr>
        <p:spPr bwMode="auto">
          <a:xfrm>
            <a:off x="611188" y="4149727"/>
            <a:ext cx="7848600" cy="2608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rtl="0">
              <a:spcBef>
                <a:spcPct val="50000"/>
              </a:spcBef>
            </a:pPr>
            <a:r>
              <a:rPr lang="ar-EG" altLang="en-US" sz="6600" b="1">
                <a:solidFill>
                  <a:srgbClr val="0000FF"/>
                </a:solidFill>
              </a:rPr>
              <a:t>2</a:t>
            </a:r>
            <a:r>
              <a:rPr lang="ar-SA" altLang="en-US" sz="6600" b="1">
                <a:solidFill>
                  <a:srgbClr val="FF0000"/>
                </a:solidFill>
              </a:rPr>
              <a:t> مكررة</a:t>
            </a:r>
            <a:r>
              <a:rPr lang="ar-EG" altLang="en-US" sz="6600" b="1">
                <a:solidFill>
                  <a:srgbClr val="FF0000"/>
                </a:solidFill>
              </a:rPr>
              <a:t> </a:t>
            </a:r>
            <a:r>
              <a:rPr lang="ar-SA" altLang="en-US" sz="6600" b="1">
                <a:solidFill>
                  <a:srgbClr val="FF0000"/>
                </a:solidFill>
              </a:rPr>
              <a:t> </a:t>
            </a:r>
            <a:r>
              <a:rPr lang="ar-EG" altLang="en-US" sz="6600" b="1">
                <a:solidFill>
                  <a:srgbClr val="0000FF"/>
                </a:solidFill>
              </a:rPr>
              <a:t>3 مرات   </a:t>
            </a:r>
            <a:r>
              <a:rPr lang="ar-SA" altLang="en-US" sz="6600" b="1">
                <a:solidFill>
                  <a:srgbClr val="FF0000"/>
                </a:solidFill>
              </a:rPr>
              <a:t> = </a:t>
            </a:r>
            <a:r>
              <a:rPr lang="ar-EG" altLang="en-US" sz="6600" b="1">
                <a:solidFill>
                  <a:srgbClr val="FF0000"/>
                </a:solidFill>
              </a:rPr>
              <a:t>6</a:t>
            </a:r>
            <a:endParaRPr lang="ar-SA" altLang="en-US" sz="6600" b="1">
              <a:solidFill>
                <a:srgbClr val="FF0000"/>
              </a:solidFill>
            </a:endParaRPr>
          </a:p>
          <a:p>
            <a:pPr rtl="0">
              <a:spcBef>
                <a:spcPct val="50000"/>
              </a:spcBef>
            </a:pPr>
            <a:r>
              <a:rPr lang="ar-SA" altLang="en-US" sz="6600" b="1">
                <a:solidFill>
                  <a:srgbClr val="FF0000"/>
                </a:solidFill>
              </a:rPr>
              <a:t>أي : </a:t>
            </a:r>
            <a:r>
              <a:rPr lang="ar-EG" altLang="en-US" sz="6600" b="1">
                <a:solidFill>
                  <a:srgbClr val="0000FF"/>
                </a:solidFill>
              </a:rPr>
              <a:t>2 </a:t>
            </a:r>
            <a:r>
              <a:rPr lang="ar-SA" altLang="en-US" sz="6600" b="1">
                <a:solidFill>
                  <a:srgbClr val="FF0000"/>
                </a:solidFill>
              </a:rPr>
              <a:t>  </a:t>
            </a:r>
            <a:r>
              <a:rPr lang="ar-EG" altLang="en-US" sz="6600" b="1">
                <a:solidFill>
                  <a:srgbClr val="FF0000"/>
                </a:solidFill>
              </a:rPr>
              <a:t> </a:t>
            </a:r>
            <a:r>
              <a:rPr lang="ar-SA" altLang="en-US" sz="6600" b="1">
                <a:solidFill>
                  <a:srgbClr val="FF0000"/>
                </a:solidFill>
              </a:rPr>
              <a:t>×  </a:t>
            </a:r>
            <a:r>
              <a:rPr lang="ar-EG" altLang="en-US" sz="6600" b="1">
                <a:solidFill>
                  <a:srgbClr val="0000FF"/>
                </a:solidFill>
              </a:rPr>
              <a:t>3</a:t>
            </a:r>
            <a:r>
              <a:rPr lang="ar-SA" altLang="en-US" sz="6600" b="1">
                <a:solidFill>
                  <a:srgbClr val="FF0000"/>
                </a:solidFill>
              </a:rPr>
              <a:t>      </a:t>
            </a:r>
            <a:r>
              <a:rPr lang="ar-EG" altLang="en-US" sz="6600" b="1">
                <a:solidFill>
                  <a:srgbClr val="FF0000"/>
                </a:solidFill>
              </a:rPr>
              <a:t> </a:t>
            </a:r>
            <a:r>
              <a:rPr lang="ar-SA" altLang="en-US" sz="6600" b="1">
                <a:solidFill>
                  <a:srgbClr val="FF0000"/>
                </a:solidFill>
              </a:rPr>
              <a:t>= </a:t>
            </a:r>
            <a:r>
              <a:rPr lang="ar-EG" altLang="en-US" sz="6600" b="1">
                <a:solidFill>
                  <a:srgbClr val="FF0000"/>
                </a:solidFill>
              </a:rPr>
              <a:t>6</a:t>
            </a:r>
            <a:endParaRPr lang="en-US" altLang="en-US" sz="6600" b="1">
              <a:solidFill>
                <a:srgbClr val="FF0000"/>
              </a:solidFill>
            </a:endParaRPr>
          </a:p>
        </p:txBody>
      </p:sp>
      <p:grpSp>
        <p:nvGrpSpPr>
          <p:cNvPr id="25608" name="Group 8"/>
          <p:cNvGrpSpPr>
            <a:grpSpLocks/>
          </p:cNvGrpSpPr>
          <p:nvPr/>
        </p:nvGrpSpPr>
        <p:grpSpPr bwMode="auto">
          <a:xfrm>
            <a:off x="6443663" y="620715"/>
            <a:ext cx="933450" cy="1800225"/>
            <a:chOff x="4216" y="1220"/>
            <a:chExt cx="588" cy="1134"/>
          </a:xfrm>
        </p:grpSpPr>
        <p:sp>
          <p:nvSpPr>
            <p:cNvPr id="25609" name="AutoShape 9"/>
            <p:cNvSpPr>
              <a:spLocks noChangeArrowheads="1"/>
            </p:cNvSpPr>
            <p:nvPr/>
          </p:nvSpPr>
          <p:spPr bwMode="auto">
            <a:xfrm>
              <a:off x="4216" y="1220"/>
              <a:ext cx="588" cy="1134"/>
            </a:xfrm>
            <a:prstGeom prst="roundRect">
              <a:avLst>
                <a:gd name="adj" fmla="val 16667"/>
              </a:avLst>
            </a:prstGeom>
            <a:solidFill>
              <a:srgbClr val="FF9900"/>
            </a:solidFill>
            <a:ln w="9525">
              <a:round/>
              <a:headEnd/>
              <a:tailEnd/>
            </a:ln>
            <a:effectLst/>
            <a:scene3d>
              <a:camera prst="legacyObliqueTopLeft"/>
              <a:lightRig rig="legacyFlat3" dir="t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9900"/>
              </a:extrusionClr>
              <a:contourClr>
                <a:srgbClr val="FF9900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grpSp>
          <p:nvGrpSpPr>
            <p:cNvPr id="25610" name="Group 10"/>
            <p:cNvGrpSpPr>
              <a:grpSpLocks/>
            </p:cNvGrpSpPr>
            <p:nvPr/>
          </p:nvGrpSpPr>
          <p:grpSpPr bwMode="auto">
            <a:xfrm>
              <a:off x="4305" y="1706"/>
              <a:ext cx="434" cy="134"/>
              <a:chOff x="4305" y="2950"/>
              <a:chExt cx="434" cy="134"/>
            </a:xfrm>
          </p:grpSpPr>
          <p:sp>
            <p:nvSpPr>
              <p:cNvPr id="25611" name="Oval 11"/>
              <p:cNvSpPr>
                <a:spLocks noChangeArrowheads="1"/>
              </p:cNvSpPr>
              <p:nvPr/>
            </p:nvSpPr>
            <p:spPr bwMode="auto">
              <a:xfrm>
                <a:off x="4305" y="2950"/>
                <a:ext cx="124" cy="134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5612" name="Oval 12"/>
              <p:cNvSpPr>
                <a:spLocks noChangeArrowheads="1"/>
              </p:cNvSpPr>
              <p:nvPr/>
            </p:nvSpPr>
            <p:spPr bwMode="auto">
              <a:xfrm>
                <a:off x="4615" y="2950"/>
                <a:ext cx="124" cy="134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grpSp>
        <p:nvGrpSpPr>
          <p:cNvPr id="25613" name="Group 13"/>
          <p:cNvGrpSpPr>
            <a:grpSpLocks/>
          </p:cNvGrpSpPr>
          <p:nvPr/>
        </p:nvGrpSpPr>
        <p:grpSpPr bwMode="auto">
          <a:xfrm>
            <a:off x="5148263" y="620715"/>
            <a:ext cx="933450" cy="1800225"/>
            <a:chOff x="4216" y="1220"/>
            <a:chExt cx="588" cy="1134"/>
          </a:xfrm>
        </p:grpSpPr>
        <p:sp>
          <p:nvSpPr>
            <p:cNvPr id="25614" name="AutoShape 14"/>
            <p:cNvSpPr>
              <a:spLocks noChangeArrowheads="1"/>
            </p:cNvSpPr>
            <p:nvPr/>
          </p:nvSpPr>
          <p:spPr bwMode="auto">
            <a:xfrm>
              <a:off x="4216" y="1220"/>
              <a:ext cx="588" cy="1134"/>
            </a:xfrm>
            <a:prstGeom prst="roundRect">
              <a:avLst>
                <a:gd name="adj" fmla="val 16667"/>
              </a:avLst>
            </a:prstGeom>
            <a:solidFill>
              <a:srgbClr val="FF9900"/>
            </a:solidFill>
            <a:ln w="9525">
              <a:round/>
              <a:headEnd/>
              <a:tailEnd/>
            </a:ln>
            <a:effectLst/>
            <a:scene3d>
              <a:camera prst="legacyObliqueTopLeft"/>
              <a:lightRig rig="legacyFlat3" dir="t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9900"/>
              </a:extrusionClr>
              <a:contourClr>
                <a:srgbClr val="FF9900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grpSp>
          <p:nvGrpSpPr>
            <p:cNvPr id="25615" name="Group 15"/>
            <p:cNvGrpSpPr>
              <a:grpSpLocks/>
            </p:cNvGrpSpPr>
            <p:nvPr/>
          </p:nvGrpSpPr>
          <p:grpSpPr bwMode="auto">
            <a:xfrm>
              <a:off x="4305" y="1706"/>
              <a:ext cx="434" cy="134"/>
              <a:chOff x="4305" y="2950"/>
              <a:chExt cx="434" cy="134"/>
            </a:xfrm>
          </p:grpSpPr>
          <p:sp>
            <p:nvSpPr>
              <p:cNvPr id="25616" name="Oval 16"/>
              <p:cNvSpPr>
                <a:spLocks noChangeArrowheads="1"/>
              </p:cNvSpPr>
              <p:nvPr/>
            </p:nvSpPr>
            <p:spPr bwMode="auto">
              <a:xfrm>
                <a:off x="4305" y="2950"/>
                <a:ext cx="124" cy="134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5617" name="Oval 17"/>
              <p:cNvSpPr>
                <a:spLocks noChangeArrowheads="1"/>
              </p:cNvSpPr>
              <p:nvPr/>
            </p:nvSpPr>
            <p:spPr bwMode="auto">
              <a:xfrm>
                <a:off x="4615" y="2950"/>
                <a:ext cx="124" cy="134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shre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56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56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56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560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560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560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560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560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560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560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560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shre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56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56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56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561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56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561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56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561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56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561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561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shre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56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56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56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56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 tmFilter="0,0; .5, 1; 1, 1"/>
                                        <p:tgtEl>
                                          <p:spTgt spid="2560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626" name="Group 2"/>
          <p:cNvGrpSpPr>
            <a:grpSpLocks/>
          </p:cNvGrpSpPr>
          <p:nvPr/>
        </p:nvGrpSpPr>
        <p:grpSpPr bwMode="auto">
          <a:xfrm>
            <a:off x="7670800" y="620715"/>
            <a:ext cx="933450" cy="1800225"/>
            <a:chOff x="4216" y="1220"/>
            <a:chExt cx="588" cy="1134"/>
          </a:xfrm>
        </p:grpSpPr>
        <p:sp>
          <p:nvSpPr>
            <p:cNvPr id="26627" name="AutoShape 3"/>
            <p:cNvSpPr>
              <a:spLocks noChangeArrowheads="1"/>
            </p:cNvSpPr>
            <p:nvPr/>
          </p:nvSpPr>
          <p:spPr bwMode="auto">
            <a:xfrm>
              <a:off x="4216" y="1220"/>
              <a:ext cx="588" cy="1134"/>
            </a:xfrm>
            <a:prstGeom prst="roundRect">
              <a:avLst>
                <a:gd name="adj" fmla="val 16667"/>
              </a:avLst>
            </a:prstGeom>
            <a:solidFill>
              <a:srgbClr val="FF9900"/>
            </a:solidFill>
            <a:ln w="9525">
              <a:round/>
              <a:headEnd/>
              <a:tailEnd/>
            </a:ln>
            <a:effectLst/>
            <a:scene3d>
              <a:camera prst="legacyObliqueTopLeft"/>
              <a:lightRig rig="legacyFlat3" dir="t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9900"/>
              </a:extrusionClr>
              <a:contourClr>
                <a:srgbClr val="FF9900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grpSp>
          <p:nvGrpSpPr>
            <p:cNvPr id="26628" name="Group 4"/>
            <p:cNvGrpSpPr>
              <a:grpSpLocks/>
            </p:cNvGrpSpPr>
            <p:nvPr/>
          </p:nvGrpSpPr>
          <p:grpSpPr bwMode="auto">
            <a:xfrm>
              <a:off x="4305" y="1706"/>
              <a:ext cx="434" cy="134"/>
              <a:chOff x="4305" y="2950"/>
              <a:chExt cx="434" cy="134"/>
            </a:xfrm>
          </p:grpSpPr>
          <p:sp>
            <p:nvSpPr>
              <p:cNvPr id="26629" name="Oval 5"/>
              <p:cNvSpPr>
                <a:spLocks noChangeArrowheads="1"/>
              </p:cNvSpPr>
              <p:nvPr/>
            </p:nvSpPr>
            <p:spPr bwMode="auto">
              <a:xfrm>
                <a:off x="4305" y="2950"/>
                <a:ext cx="124" cy="134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630" name="Oval 6"/>
              <p:cNvSpPr>
                <a:spLocks noChangeArrowheads="1"/>
              </p:cNvSpPr>
              <p:nvPr/>
            </p:nvSpPr>
            <p:spPr bwMode="auto">
              <a:xfrm>
                <a:off x="4615" y="2950"/>
                <a:ext cx="124" cy="134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26631" name="Text Box 7"/>
          <p:cNvSpPr txBox="1">
            <a:spLocks noChangeArrowheads="1"/>
          </p:cNvSpPr>
          <p:nvPr/>
        </p:nvSpPr>
        <p:spPr bwMode="auto">
          <a:xfrm>
            <a:off x="611188" y="4149727"/>
            <a:ext cx="7848600" cy="2608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rtl="0">
              <a:spcBef>
                <a:spcPct val="50000"/>
              </a:spcBef>
            </a:pPr>
            <a:r>
              <a:rPr lang="ar-EG" altLang="en-US" sz="6600" b="1">
                <a:solidFill>
                  <a:srgbClr val="0000FF"/>
                </a:solidFill>
              </a:rPr>
              <a:t>2</a:t>
            </a:r>
            <a:r>
              <a:rPr lang="ar-SA" altLang="en-US" sz="6600" b="1">
                <a:solidFill>
                  <a:srgbClr val="FF0000"/>
                </a:solidFill>
              </a:rPr>
              <a:t> مكررة</a:t>
            </a:r>
            <a:r>
              <a:rPr lang="ar-EG" altLang="en-US" sz="6600" b="1">
                <a:solidFill>
                  <a:srgbClr val="FF0000"/>
                </a:solidFill>
              </a:rPr>
              <a:t> </a:t>
            </a:r>
            <a:r>
              <a:rPr lang="ar-SA" altLang="en-US" sz="6600" b="1">
                <a:solidFill>
                  <a:srgbClr val="FF0000"/>
                </a:solidFill>
              </a:rPr>
              <a:t> </a:t>
            </a:r>
            <a:r>
              <a:rPr lang="ar-EG" altLang="en-US" sz="6600" b="1">
                <a:solidFill>
                  <a:srgbClr val="0000FF"/>
                </a:solidFill>
              </a:rPr>
              <a:t>4 مرات   </a:t>
            </a:r>
            <a:r>
              <a:rPr lang="ar-SA" altLang="en-US" sz="6600" b="1">
                <a:solidFill>
                  <a:srgbClr val="FF0000"/>
                </a:solidFill>
              </a:rPr>
              <a:t> = </a:t>
            </a:r>
            <a:r>
              <a:rPr lang="ar-EG" altLang="en-US" sz="6600" b="1">
                <a:solidFill>
                  <a:srgbClr val="FF0000"/>
                </a:solidFill>
              </a:rPr>
              <a:t>8</a:t>
            </a:r>
            <a:endParaRPr lang="ar-SA" altLang="en-US" sz="6600" b="1">
              <a:solidFill>
                <a:srgbClr val="FF0000"/>
              </a:solidFill>
            </a:endParaRPr>
          </a:p>
          <a:p>
            <a:pPr rtl="0">
              <a:spcBef>
                <a:spcPct val="50000"/>
              </a:spcBef>
            </a:pPr>
            <a:r>
              <a:rPr lang="ar-SA" altLang="en-US" sz="6600" b="1">
                <a:solidFill>
                  <a:srgbClr val="FF0000"/>
                </a:solidFill>
              </a:rPr>
              <a:t>أي : </a:t>
            </a:r>
            <a:r>
              <a:rPr lang="ar-EG" altLang="en-US" sz="6600" b="1">
                <a:solidFill>
                  <a:srgbClr val="0000FF"/>
                </a:solidFill>
              </a:rPr>
              <a:t>2 </a:t>
            </a:r>
            <a:r>
              <a:rPr lang="ar-SA" altLang="en-US" sz="6600" b="1">
                <a:solidFill>
                  <a:srgbClr val="FF0000"/>
                </a:solidFill>
              </a:rPr>
              <a:t>  </a:t>
            </a:r>
            <a:r>
              <a:rPr lang="ar-EG" altLang="en-US" sz="6600" b="1">
                <a:solidFill>
                  <a:srgbClr val="FF0000"/>
                </a:solidFill>
              </a:rPr>
              <a:t> </a:t>
            </a:r>
            <a:r>
              <a:rPr lang="ar-SA" altLang="en-US" sz="6600" b="1">
                <a:solidFill>
                  <a:srgbClr val="FF0000"/>
                </a:solidFill>
              </a:rPr>
              <a:t>×  </a:t>
            </a:r>
            <a:r>
              <a:rPr lang="ar-EG" altLang="en-US" sz="6600" b="1">
                <a:solidFill>
                  <a:srgbClr val="0000FF"/>
                </a:solidFill>
              </a:rPr>
              <a:t>4</a:t>
            </a:r>
            <a:r>
              <a:rPr lang="ar-SA" altLang="en-US" sz="6600" b="1">
                <a:solidFill>
                  <a:srgbClr val="FF0000"/>
                </a:solidFill>
              </a:rPr>
              <a:t>      </a:t>
            </a:r>
            <a:r>
              <a:rPr lang="ar-EG" altLang="en-US" sz="6600" b="1">
                <a:solidFill>
                  <a:srgbClr val="FF0000"/>
                </a:solidFill>
              </a:rPr>
              <a:t> </a:t>
            </a:r>
            <a:r>
              <a:rPr lang="ar-SA" altLang="en-US" sz="6600" b="1">
                <a:solidFill>
                  <a:srgbClr val="FF0000"/>
                </a:solidFill>
              </a:rPr>
              <a:t>= </a:t>
            </a:r>
            <a:r>
              <a:rPr lang="ar-EG" altLang="en-US" sz="6600" b="1">
                <a:solidFill>
                  <a:srgbClr val="FF0000"/>
                </a:solidFill>
              </a:rPr>
              <a:t>8</a:t>
            </a:r>
            <a:endParaRPr lang="en-US" altLang="en-US" sz="6600" b="1">
              <a:solidFill>
                <a:srgbClr val="FF0000"/>
              </a:solidFill>
            </a:endParaRPr>
          </a:p>
        </p:txBody>
      </p:sp>
      <p:grpSp>
        <p:nvGrpSpPr>
          <p:cNvPr id="26632" name="Group 8"/>
          <p:cNvGrpSpPr>
            <a:grpSpLocks/>
          </p:cNvGrpSpPr>
          <p:nvPr/>
        </p:nvGrpSpPr>
        <p:grpSpPr bwMode="auto">
          <a:xfrm>
            <a:off x="6443663" y="620715"/>
            <a:ext cx="933450" cy="1800225"/>
            <a:chOff x="4216" y="1220"/>
            <a:chExt cx="588" cy="1134"/>
          </a:xfrm>
        </p:grpSpPr>
        <p:sp>
          <p:nvSpPr>
            <p:cNvPr id="26633" name="AutoShape 9"/>
            <p:cNvSpPr>
              <a:spLocks noChangeArrowheads="1"/>
            </p:cNvSpPr>
            <p:nvPr/>
          </p:nvSpPr>
          <p:spPr bwMode="auto">
            <a:xfrm>
              <a:off x="4216" y="1220"/>
              <a:ext cx="588" cy="1134"/>
            </a:xfrm>
            <a:prstGeom prst="roundRect">
              <a:avLst>
                <a:gd name="adj" fmla="val 16667"/>
              </a:avLst>
            </a:prstGeom>
            <a:solidFill>
              <a:srgbClr val="FF9900"/>
            </a:solidFill>
            <a:ln w="9525">
              <a:round/>
              <a:headEnd/>
              <a:tailEnd/>
            </a:ln>
            <a:effectLst/>
            <a:scene3d>
              <a:camera prst="legacyObliqueTopLeft"/>
              <a:lightRig rig="legacyFlat3" dir="t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9900"/>
              </a:extrusionClr>
              <a:contourClr>
                <a:srgbClr val="FF9900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grpSp>
          <p:nvGrpSpPr>
            <p:cNvPr id="26634" name="Group 10"/>
            <p:cNvGrpSpPr>
              <a:grpSpLocks/>
            </p:cNvGrpSpPr>
            <p:nvPr/>
          </p:nvGrpSpPr>
          <p:grpSpPr bwMode="auto">
            <a:xfrm>
              <a:off x="4305" y="1706"/>
              <a:ext cx="434" cy="134"/>
              <a:chOff x="4305" y="2950"/>
              <a:chExt cx="434" cy="134"/>
            </a:xfrm>
          </p:grpSpPr>
          <p:sp>
            <p:nvSpPr>
              <p:cNvPr id="26635" name="Oval 11"/>
              <p:cNvSpPr>
                <a:spLocks noChangeArrowheads="1"/>
              </p:cNvSpPr>
              <p:nvPr/>
            </p:nvSpPr>
            <p:spPr bwMode="auto">
              <a:xfrm>
                <a:off x="4305" y="2950"/>
                <a:ext cx="124" cy="134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636" name="Oval 12"/>
              <p:cNvSpPr>
                <a:spLocks noChangeArrowheads="1"/>
              </p:cNvSpPr>
              <p:nvPr/>
            </p:nvSpPr>
            <p:spPr bwMode="auto">
              <a:xfrm>
                <a:off x="4615" y="2950"/>
                <a:ext cx="124" cy="134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grpSp>
        <p:nvGrpSpPr>
          <p:cNvPr id="26637" name="Group 13"/>
          <p:cNvGrpSpPr>
            <a:grpSpLocks/>
          </p:cNvGrpSpPr>
          <p:nvPr/>
        </p:nvGrpSpPr>
        <p:grpSpPr bwMode="auto">
          <a:xfrm>
            <a:off x="5148263" y="620715"/>
            <a:ext cx="933450" cy="1800225"/>
            <a:chOff x="4216" y="1220"/>
            <a:chExt cx="588" cy="1134"/>
          </a:xfrm>
        </p:grpSpPr>
        <p:sp>
          <p:nvSpPr>
            <p:cNvPr id="26638" name="AutoShape 14"/>
            <p:cNvSpPr>
              <a:spLocks noChangeArrowheads="1"/>
            </p:cNvSpPr>
            <p:nvPr/>
          </p:nvSpPr>
          <p:spPr bwMode="auto">
            <a:xfrm>
              <a:off x="4216" y="1220"/>
              <a:ext cx="588" cy="1134"/>
            </a:xfrm>
            <a:prstGeom prst="roundRect">
              <a:avLst>
                <a:gd name="adj" fmla="val 16667"/>
              </a:avLst>
            </a:prstGeom>
            <a:solidFill>
              <a:srgbClr val="FF9900"/>
            </a:solidFill>
            <a:ln w="9525">
              <a:round/>
              <a:headEnd/>
              <a:tailEnd/>
            </a:ln>
            <a:effectLst/>
            <a:scene3d>
              <a:camera prst="legacyObliqueTopLeft"/>
              <a:lightRig rig="legacyFlat3" dir="t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9900"/>
              </a:extrusionClr>
              <a:contourClr>
                <a:srgbClr val="FF9900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grpSp>
          <p:nvGrpSpPr>
            <p:cNvPr id="26639" name="Group 15"/>
            <p:cNvGrpSpPr>
              <a:grpSpLocks/>
            </p:cNvGrpSpPr>
            <p:nvPr/>
          </p:nvGrpSpPr>
          <p:grpSpPr bwMode="auto">
            <a:xfrm>
              <a:off x="4305" y="1706"/>
              <a:ext cx="434" cy="134"/>
              <a:chOff x="4305" y="2950"/>
              <a:chExt cx="434" cy="134"/>
            </a:xfrm>
          </p:grpSpPr>
          <p:sp>
            <p:nvSpPr>
              <p:cNvPr id="26640" name="Oval 16"/>
              <p:cNvSpPr>
                <a:spLocks noChangeArrowheads="1"/>
              </p:cNvSpPr>
              <p:nvPr/>
            </p:nvSpPr>
            <p:spPr bwMode="auto">
              <a:xfrm>
                <a:off x="4305" y="2950"/>
                <a:ext cx="124" cy="134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641" name="Oval 17"/>
              <p:cNvSpPr>
                <a:spLocks noChangeArrowheads="1"/>
              </p:cNvSpPr>
              <p:nvPr/>
            </p:nvSpPr>
            <p:spPr bwMode="auto">
              <a:xfrm>
                <a:off x="4615" y="2950"/>
                <a:ext cx="124" cy="134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grpSp>
        <p:nvGrpSpPr>
          <p:cNvPr id="26642" name="Group 18"/>
          <p:cNvGrpSpPr>
            <a:grpSpLocks/>
          </p:cNvGrpSpPr>
          <p:nvPr/>
        </p:nvGrpSpPr>
        <p:grpSpPr bwMode="auto">
          <a:xfrm>
            <a:off x="3854450" y="620715"/>
            <a:ext cx="933450" cy="1800225"/>
            <a:chOff x="4216" y="1220"/>
            <a:chExt cx="588" cy="1134"/>
          </a:xfrm>
        </p:grpSpPr>
        <p:sp>
          <p:nvSpPr>
            <p:cNvPr id="26643" name="AutoShape 19"/>
            <p:cNvSpPr>
              <a:spLocks noChangeArrowheads="1"/>
            </p:cNvSpPr>
            <p:nvPr/>
          </p:nvSpPr>
          <p:spPr bwMode="auto">
            <a:xfrm>
              <a:off x="4216" y="1220"/>
              <a:ext cx="588" cy="1134"/>
            </a:xfrm>
            <a:prstGeom prst="roundRect">
              <a:avLst>
                <a:gd name="adj" fmla="val 16667"/>
              </a:avLst>
            </a:prstGeom>
            <a:solidFill>
              <a:srgbClr val="FF9900"/>
            </a:solidFill>
            <a:ln w="9525">
              <a:round/>
              <a:headEnd/>
              <a:tailEnd/>
            </a:ln>
            <a:effectLst/>
            <a:scene3d>
              <a:camera prst="legacyObliqueTopLeft"/>
              <a:lightRig rig="legacyFlat3" dir="t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9900"/>
              </a:extrusionClr>
              <a:contourClr>
                <a:srgbClr val="FF9900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grpSp>
          <p:nvGrpSpPr>
            <p:cNvPr id="26644" name="Group 20"/>
            <p:cNvGrpSpPr>
              <a:grpSpLocks/>
            </p:cNvGrpSpPr>
            <p:nvPr/>
          </p:nvGrpSpPr>
          <p:grpSpPr bwMode="auto">
            <a:xfrm>
              <a:off x="4305" y="1706"/>
              <a:ext cx="434" cy="134"/>
              <a:chOff x="4305" y="2950"/>
              <a:chExt cx="434" cy="134"/>
            </a:xfrm>
          </p:grpSpPr>
          <p:sp>
            <p:nvSpPr>
              <p:cNvPr id="26645" name="Oval 21"/>
              <p:cNvSpPr>
                <a:spLocks noChangeArrowheads="1"/>
              </p:cNvSpPr>
              <p:nvPr/>
            </p:nvSpPr>
            <p:spPr bwMode="auto">
              <a:xfrm>
                <a:off x="4305" y="2950"/>
                <a:ext cx="124" cy="134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646" name="Oval 22"/>
              <p:cNvSpPr>
                <a:spLocks noChangeArrowheads="1"/>
              </p:cNvSpPr>
              <p:nvPr/>
            </p:nvSpPr>
            <p:spPr bwMode="auto">
              <a:xfrm>
                <a:off x="4615" y="2950"/>
                <a:ext cx="124" cy="134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shre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66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66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66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663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663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663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663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663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663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663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663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shre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66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66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66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663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663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663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663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663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663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663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663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shre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66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66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66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664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664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664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664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664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664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664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664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shre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66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66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66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66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 tmFilter="0,0; .5, 1; 1, 1"/>
                                        <p:tgtEl>
                                          <p:spTgt spid="2663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3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650" name="Group 2"/>
          <p:cNvGrpSpPr>
            <a:grpSpLocks/>
          </p:cNvGrpSpPr>
          <p:nvPr/>
        </p:nvGrpSpPr>
        <p:grpSpPr bwMode="auto">
          <a:xfrm>
            <a:off x="7670800" y="620715"/>
            <a:ext cx="933450" cy="1800225"/>
            <a:chOff x="4216" y="1220"/>
            <a:chExt cx="588" cy="1134"/>
          </a:xfrm>
        </p:grpSpPr>
        <p:sp>
          <p:nvSpPr>
            <p:cNvPr id="27651" name="AutoShape 3"/>
            <p:cNvSpPr>
              <a:spLocks noChangeArrowheads="1"/>
            </p:cNvSpPr>
            <p:nvPr/>
          </p:nvSpPr>
          <p:spPr bwMode="auto">
            <a:xfrm>
              <a:off x="4216" y="1220"/>
              <a:ext cx="588" cy="1134"/>
            </a:xfrm>
            <a:prstGeom prst="roundRect">
              <a:avLst>
                <a:gd name="adj" fmla="val 16667"/>
              </a:avLst>
            </a:prstGeom>
            <a:solidFill>
              <a:srgbClr val="FF9900"/>
            </a:solidFill>
            <a:ln w="9525">
              <a:round/>
              <a:headEnd/>
              <a:tailEnd/>
            </a:ln>
            <a:effectLst/>
            <a:scene3d>
              <a:camera prst="legacyObliqueTopLeft"/>
              <a:lightRig rig="legacyFlat3" dir="t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9900"/>
              </a:extrusionClr>
              <a:contourClr>
                <a:srgbClr val="FF9900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grpSp>
          <p:nvGrpSpPr>
            <p:cNvPr id="27652" name="Group 4"/>
            <p:cNvGrpSpPr>
              <a:grpSpLocks/>
            </p:cNvGrpSpPr>
            <p:nvPr/>
          </p:nvGrpSpPr>
          <p:grpSpPr bwMode="auto">
            <a:xfrm>
              <a:off x="4305" y="1706"/>
              <a:ext cx="434" cy="134"/>
              <a:chOff x="4305" y="2950"/>
              <a:chExt cx="434" cy="134"/>
            </a:xfrm>
          </p:grpSpPr>
          <p:sp>
            <p:nvSpPr>
              <p:cNvPr id="27653" name="Oval 5"/>
              <p:cNvSpPr>
                <a:spLocks noChangeArrowheads="1"/>
              </p:cNvSpPr>
              <p:nvPr/>
            </p:nvSpPr>
            <p:spPr bwMode="auto">
              <a:xfrm>
                <a:off x="4305" y="2950"/>
                <a:ext cx="124" cy="134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7654" name="Oval 6"/>
              <p:cNvSpPr>
                <a:spLocks noChangeArrowheads="1"/>
              </p:cNvSpPr>
              <p:nvPr/>
            </p:nvSpPr>
            <p:spPr bwMode="auto">
              <a:xfrm>
                <a:off x="4615" y="2950"/>
                <a:ext cx="124" cy="134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27655" name="Text Box 7"/>
          <p:cNvSpPr txBox="1">
            <a:spLocks noChangeArrowheads="1"/>
          </p:cNvSpPr>
          <p:nvPr/>
        </p:nvSpPr>
        <p:spPr bwMode="auto">
          <a:xfrm>
            <a:off x="611188" y="4149727"/>
            <a:ext cx="7848600" cy="2608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rtl="0">
              <a:spcBef>
                <a:spcPct val="50000"/>
              </a:spcBef>
            </a:pPr>
            <a:r>
              <a:rPr lang="ar-EG" altLang="en-US" sz="6600" b="1">
                <a:solidFill>
                  <a:srgbClr val="0000FF"/>
                </a:solidFill>
              </a:rPr>
              <a:t>2</a:t>
            </a:r>
            <a:r>
              <a:rPr lang="ar-SA" altLang="en-US" sz="6600" b="1">
                <a:solidFill>
                  <a:srgbClr val="FF0000"/>
                </a:solidFill>
              </a:rPr>
              <a:t> مكررة</a:t>
            </a:r>
            <a:r>
              <a:rPr lang="ar-EG" altLang="en-US" sz="6600" b="1">
                <a:solidFill>
                  <a:srgbClr val="FF0000"/>
                </a:solidFill>
              </a:rPr>
              <a:t> </a:t>
            </a:r>
            <a:r>
              <a:rPr lang="ar-SA" altLang="en-US" sz="6600" b="1">
                <a:solidFill>
                  <a:srgbClr val="FF0000"/>
                </a:solidFill>
              </a:rPr>
              <a:t> </a:t>
            </a:r>
            <a:r>
              <a:rPr lang="ar-EG" altLang="en-US" sz="6600" b="1">
                <a:solidFill>
                  <a:srgbClr val="0000FF"/>
                </a:solidFill>
              </a:rPr>
              <a:t>5 مرات   </a:t>
            </a:r>
            <a:r>
              <a:rPr lang="ar-SA" altLang="en-US" sz="6600" b="1">
                <a:solidFill>
                  <a:srgbClr val="FF0000"/>
                </a:solidFill>
              </a:rPr>
              <a:t> = </a:t>
            </a:r>
            <a:r>
              <a:rPr lang="ar-EG" altLang="en-US" sz="6600" b="1">
                <a:solidFill>
                  <a:srgbClr val="FF0000"/>
                </a:solidFill>
              </a:rPr>
              <a:t>10</a:t>
            </a:r>
            <a:endParaRPr lang="ar-SA" altLang="en-US" sz="6600" b="1">
              <a:solidFill>
                <a:srgbClr val="FF0000"/>
              </a:solidFill>
            </a:endParaRPr>
          </a:p>
          <a:p>
            <a:pPr rtl="0">
              <a:spcBef>
                <a:spcPct val="50000"/>
              </a:spcBef>
            </a:pPr>
            <a:r>
              <a:rPr lang="ar-SA" altLang="en-US" sz="6600" b="1">
                <a:solidFill>
                  <a:srgbClr val="FF0000"/>
                </a:solidFill>
              </a:rPr>
              <a:t>أي : </a:t>
            </a:r>
            <a:r>
              <a:rPr lang="ar-EG" altLang="en-US" sz="6600" b="1">
                <a:solidFill>
                  <a:srgbClr val="0000FF"/>
                </a:solidFill>
              </a:rPr>
              <a:t>2 </a:t>
            </a:r>
            <a:r>
              <a:rPr lang="ar-SA" altLang="en-US" sz="6600" b="1">
                <a:solidFill>
                  <a:srgbClr val="FF0000"/>
                </a:solidFill>
              </a:rPr>
              <a:t>  </a:t>
            </a:r>
            <a:r>
              <a:rPr lang="ar-EG" altLang="en-US" sz="6600" b="1">
                <a:solidFill>
                  <a:srgbClr val="FF0000"/>
                </a:solidFill>
              </a:rPr>
              <a:t> </a:t>
            </a:r>
            <a:r>
              <a:rPr lang="ar-SA" altLang="en-US" sz="6600" b="1">
                <a:solidFill>
                  <a:srgbClr val="FF0000"/>
                </a:solidFill>
              </a:rPr>
              <a:t>×  </a:t>
            </a:r>
            <a:r>
              <a:rPr lang="ar-EG" altLang="en-US" sz="6600" b="1">
                <a:solidFill>
                  <a:srgbClr val="0000FF"/>
                </a:solidFill>
              </a:rPr>
              <a:t>5</a:t>
            </a:r>
            <a:r>
              <a:rPr lang="ar-SA" altLang="en-US" sz="6600" b="1">
                <a:solidFill>
                  <a:srgbClr val="FF0000"/>
                </a:solidFill>
              </a:rPr>
              <a:t>      </a:t>
            </a:r>
            <a:r>
              <a:rPr lang="ar-EG" altLang="en-US" sz="6600" b="1">
                <a:solidFill>
                  <a:srgbClr val="FF0000"/>
                </a:solidFill>
              </a:rPr>
              <a:t> </a:t>
            </a:r>
            <a:r>
              <a:rPr lang="ar-SA" altLang="en-US" sz="6600" b="1">
                <a:solidFill>
                  <a:srgbClr val="FF0000"/>
                </a:solidFill>
              </a:rPr>
              <a:t>= </a:t>
            </a:r>
            <a:r>
              <a:rPr lang="ar-EG" altLang="en-US" sz="6600" b="1">
                <a:solidFill>
                  <a:srgbClr val="FF0000"/>
                </a:solidFill>
              </a:rPr>
              <a:t>10</a:t>
            </a:r>
            <a:endParaRPr lang="en-US" altLang="en-US" sz="6600" b="1">
              <a:solidFill>
                <a:srgbClr val="FF0000"/>
              </a:solidFill>
            </a:endParaRPr>
          </a:p>
        </p:txBody>
      </p:sp>
      <p:grpSp>
        <p:nvGrpSpPr>
          <p:cNvPr id="27656" name="Group 8"/>
          <p:cNvGrpSpPr>
            <a:grpSpLocks/>
          </p:cNvGrpSpPr>
          <p:nvPr/>
        </p:nvGrpSpPr>
        <p:grpSpPr bwMode="auto">
          <a:xfrm>
            <a:off x="6443663" y="620715"/>
            <a:ext cx="933450" cy="1800225"/>
            <a:chOff x="4216" y="1220"/>
            <a:chExt cx="588" cy="1134"/>
          </a:xfrm>
        </p:grpSpPr>
        <p:sp>
          <p:nvSpPr>
            <p:cNvPr id="27657" name="AutoShape 9"/>
            <p:cNvSpPr>
              <a:spLocks noChangeArrowheads="1"/>
            </p:cNvSpPr>
            <p:nvPr/>
          </p:nvSpPr>
          <p:spPr bwMode="auto">
            <a:xfrm>
              <a:off x="4216" y="1220"/>
              <a:ext cx="588" cy="1134"/>
            </a:xfrm>
            <a:prstGeom prst="roundRect">
              <a:avLst>
                <a:gd name="adj" fmla="val 16667"/>
              </a:avLst>
            </a:prstGeom>
            <a:solidFill>
              <a:srgbClr val="FF9900"/>
            </a:solidFill>
            <a:ln w="9525">
              <a:round/>
              <a:headEnd/>
              <a:tailEnd/>
            </a:ln>
            <a:effectLst/>
            <a:scene3d>
              <a:camera prst="legacyObliqueTopLeft"/>
              <a:lightRig rig="legacyFlat3" dir="t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9900"/>
              </a:extrusionClr>
              <a:contourClr>
                <a:srgbClr val="FF9900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grpSp>
          <p:nvGrpSpPr>
            <p:cNvPr id="27658" name="Group 10"/>
            <p:cNvGrpSpPr>
              <a:grpSpLocks/>
            </p:cNvGrpSpPr>
            <p:nvPr/>
          </p:nvGrpSpPr>
          <p:grpSpPr bwMode="auto">
            <a:xfrm>
              <a:off x="4305" y="1706"/>
              <a:ext cx="434" cy="134"/>
              <a:chOff x="4305" y="2950"/>
              <a:chExt cx="434" cy="134"/>
            </a:xfrm>
          </p:grpSpPr>
          <p:sp>
            <p:nvSpPr>
              <p:cNvPr id="27659" name="Oval 11"/>
              <p:cNvSpPr>
                <a:spLocks noChangeArrowheads="1"/>
              </p:cNvSpPr>
              <p:nvPr/>
            </p:nvSpPr>
            <p:spPr bwMode="auto">
              <a:xfrm>
                <a:off x="4305" y="2950"/>
                <a:ext cx="124" cy="134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7660" name="Oval 12"/>
              <p:cNvSpPr>
                <a:spLocks noChangeArrowheads="1"/>
              </p:cNvSpPr>
              <p:nvPr/>
            </p:nvSpPr>
            <p:spPr bwMode="auto">
              <a:xfrm>
                <a:off x="4615" y="2950"/>
                <a:ext cx="124" cy="134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grpSp>
        <p:nvGrpSpPr>
          <p:cNvPr id="27661" name="Group 13"/>
          <p:cNvGrpSpPr>
            <a:grpSpLocks/>
          </p:cNvGrpSpPr>
          <p:nvPr/>
        </p:nvGrpSpPr>
        <p:grpSpPr bwMode="auto">
          <a:xfrm>
            <a:off x="5148263" y="620715"/>
            <a:ext cx="933450" cy="1800225"/>
            <a:chOff x="4216" y="1220"/>
            <a:chExt cx="588" cy="1134"/>
          </a:xfrm>
        </p:grpSpPr>
        <p:sp>
          <p:nvSpPr>
            <p:cNvPr id="27662" name="AutoShape 14"/>
            <p:cNvSpPr>
              <a:spLocks noChangeArrowheads="1"/>
            </p:cNvSpPr>
            <p:nvPr/>
          </p:nvSpPr>
          <p:spPr bwMode="auto">
            <a:xfrm>
              <a:off x="4216" y="1220"/>
              <a:ext cx="588" cy="1134"/>
            </a:xfrm>
            <a:prstGeom prst="roundRect">
              <a:avLst>
                <a:gd name="adj" fmla="val 16667"/>
              </a:avLst>
            </a:prstGeom>
            <a:solidFill>
              <a:srgbClr val="FF9900"/>
            </a:solidFill>
            <a:ln w="9525">
              <a:round/>
              <a:headEnd/>
              <a:tailEnd/>
            </a:ln>
            <a:effectLst/>
            <a:scene3d>
              <a:camera prst="legacyObliqueTopLeft"/>
              <a:lightRig rig="legacyFlat3" dir="t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9900"/>
              </a:extrusionClr>
              <a:contourClr>
                <a:srgbClr val="FF9900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grpSp>
          <p:nvGrpSpPr>
            <p:cNvPr id="27663" name="Group 15"/>
            <p:cNvGrpSpPr>
              <a:grpSpLocks/>
            </p:cNvGrpSpPr>
            <p:nvPr/>
          </p:nvGrpSpPr>
          <p:grpSpPr bwMode="auto">
            <a:xfrm>
              <a:off x="4305" y="1706"/>
              <a:ext cx="434" cy="134"/>
              <a:chOff x="4305" y="2950"/>
              <a:chExt cx="434" cy="134"/>
            </a:xfrm>
          </p:grpSpPr>
          <p:sp>
            <p:nvSpPr>
              <p:cNvPr id="27664" name="Oval 16"/>
              <p:cNvSpPr>
                <a:spLocks noChangeArrowheads="1"/>
              </p:cNvSpPr>
              <p:nvPr/>
            </p:nvSpPr>
            <p:spPr bwMode="auto">
              <a:xfrm>
                <a:off x="4305" y="2950"/>
                <a:ext cx="124" cy="134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7665" name="Oval 17"/>
              <p:cNvSpPr>
                <a:spLocks noChangeArrowheads="1"/>
              </p:cNvSpPr>
              <p:nvPr/>
            </p:nvSpPr>
            <p:spPr bwMode="auto">
              <a:xfrm>
                <a:off x="4615" y="2950"/>
                <a:ext cx="124" cy="134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grpSp>
        <p:nvGrpSpPr>
          <p:cNvPr id="27666" name="Group 18"/>
          <p:cNvGrpSpPr>
            <a:grpSpLocks/>
          </p:cNvGrpSpPr>
          <p:nvPr/>
        </p:nvGrpSpPr>
        <p:grpSpPr bwMode="auto">
          <a:xfrm>
            <a:off x="3854450" y="620715"/>
            <a:ext cx="933450" cy="1800225"/>
            <a:chOff x="4216" y="1220"/>
            <a:chExt cx="588" cy="1134"/>
          </a:xfrm>
        </p:grpSpPr>
        <p:sp>
          <p:nvSpPr>
            <p:cNvPr id="27667" name="AutoShape 19"/>
            <p:cNvSpPr>
              <a:spLocks noChangeArrowheads="1"/>
            </p:cNvSpPr>
            <p:nvPr/>
          </p:nvSpPr>
          <p:spPr bwMode="auto">
            <a:xfrm>
              <a:off x="4216" y="1220"/>
              <a:ext cx="588" cy="1134"/>
            </a:xfrm>
            <a:prstGeom prst="roundRect">
              <a:avLst>
                <a:gd name="adj" fmla="val 16667"/>
              </a:avLst>
            </a:prstGeom>
            <a:solidFill>
              <a:srgbClr val="FF9900"/>
            </a:solidFill>
            <a:ln w="9525">
              <a:round/>
              <a:headEnd/>
              <a:tailEnd/>
            </a:ln>
            <a:effectLst/>
            <a:scene3d>
              <a:camera prst="legacyObliqueTopLeft"/>
              <a:lightRig rig="legacyFlat3" dir="t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9900"/>
              </a:extrusionClr>
              <a:contourClr>
                <a:srgbClr val="FF9900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grpSp>
          <p:nvGrpSpPr>
            <p:cNvPr id="27668" name="Group 20"/>
            <p:cNvGrpSpPr>
              <a:grpSpLocks/>
            </p:cNvGrpSpPr>
            <p:nvPr/>
          </p:nvGrpSpPr>
          <p:grpSpPr bwMode="auto">
            <a:xfrm>
              <a:off x="4305" y="1706"/>
              <a:ext cx="434" cy="134"/>
              <a:chOff x="4305" y="2950"/>
              <a:chExt cx="434" cy="134"/>
            </a:xfrm>
          </p:grpSpPr>
          <p:sp>
            <p:nvSpPr>
              <p:cNvPr id="27669" name="Oval 21"/>
              <p:cNvSpPr>
                <a:spLocks noChangeArrowheads="1"/>
              </p:cNvSpPr>
              <p:nvPr/>
            </p:nvSpPr>
            <p:spPr bwMode="auto">
              <a:xfrm>
                <a:off x="4305" y="2950"/>
                <a:ext cx="124" cy="134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7670" name="Oval 22"/>
              <p:cNvSpPr>
                <a:spLocks noChangeArrowheads="1"/>
              </p:cNvSpPr>
              <p:nvPr/>
            </p:nvSpPr>
            <p:spPr bwMode="auto">
              <a:xfrm>
                <a:off x="4615" y="2950"/>
                <a:ext cx="124" cy="134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grpSp>
        <p:nvGrpSpPr>
          <p:cNvPr id="27671" name="Group 23"/>
          <p:cNvGrpSpPr>
            <a:grpSpLocks/>
          </p:cNvGrpSpPr>
          <p:nvPr/>
        </p:nvGrpSpPr>
        <p:grpSpPr bwMode="auto">
          <a:xfrm>
            <a:off x="2555875" y="620715"/>
            <a:ext cx="933450" cy="1800225"/>
            <a:chOff x="4216" y="1220"/>
            <a:chExt cx="588" cy="1134"/>
          </a:xfrm>
        </p:grpSpPr>
        <p:sp>
          <p:nvSpPr>
            <p:cNvPr id="27672" name="AutoShape 24"/>
            <p:cNvSpPr>
              <a:spLocks noChangeArrowheads="1"/>
            </p:cNvSpPr>
            <p:nvPr/>
          </p:nvSpPr>
          <p:spPr bwMode="auto">
            <a:xfrm>
              <a:off x="4216" y="1220"/>
              <a:ext cx="588" cy="1134"/>
            </a:xfrm>
            <a:prstGeom prst="roundRect">
              <a:avLst>
                <a:gd name="adj" fmla="val 16667"/>
              </a:avLst>
            </a:prstGeom>
            <a:solidFill>
              <a:srgbClr val="FF9900"/>
            </a:solidFill>
            <a:ln w="9525">
              <a:round/>
              <a:headEnd/>
              <a:tailEnd/>
            </a:ln>
            <a:effectLst/>
            <a:scene3d>
              <a:camera prst="legacyObliqueTopLeft"/>
              <a:lightRig rig="legacyFlat3" dir="t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9900"/>
              </a:extrusionClr>
              <a:contourClr>
                <a:srgbClr val="FF9900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grpSp>
          <p:nvGrpSpPr>
            <p:cNvPr id="27673" name="Group 25"/>
            <p:cNvGrpSpPr>
              <a:grpSpLocks/>
            </p:cNvGrpSpPr>
            <p:nvPr/>
          </p:nvGrpSpPr>
          <p:grpSpPr bwMode="auto">
            <a:xfrm>
              <a:off x="4305" y="1706"/>
              <a:ext cx="434" cy="134"/>
              <a:chOff x="4305" y="2950"/>
              <a:chExt cx="434" cy="134"/>
            </a:xfrm>
          </p:grpSpPr>
          <p:sp>
            <p:nvSpPr>
              <p:cNvPr id="27674" name="Oval 26"/>
              <p:cNvSpPr>
                <a:spLocks noChangeArrowheads="1"/>
              </p:cNvSpPr>
              <p:nvPr/>
            </p:nvSpPr>
            <p:spPr bwMode="auto">
              <a:xfrm>
                <a:off x="4305" y="2950"/>
                <a:ext cx="124" cy="134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7675" name="Oval 27"/>
              <p:cNvSpPr>
                <a:spLocks noChangeArrowheads="1"/>
              </p:cNvSpPr>
              <p:nvPr/>
            </p:nvSpPr>
            <p:spPr bwMode="auto">
              <a:xfrm>
                <a:off x="4615" y="2950"/>
                <a:ext cx="124" cy="134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shre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76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76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76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765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765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765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765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765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765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765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765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shre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76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76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76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766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766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766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766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766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766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766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766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shre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76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76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76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766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766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766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766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766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766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766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766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shre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76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76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76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767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767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767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767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767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767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767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767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shre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 nodeType="clickPar">
                      <p:stCondLst>
                        <p:cond delay="indefinite"/>
                      </p:stCondLst>
                      <p:childTnLst>
                        <p:par>
                          <p:cTn id="9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276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276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276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276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 tmFilter="0,0; .5, 1; 1, 1"/>
                                        <p:tgtEl>
                                          <p:spTgt spid="2765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674" name="Group 2"/>
          <p:cNvGrpSpPr>
            <a:grpSpLocks/>
          </p:cNvGrpSpPr>
          <p:nvPr/>
        </p:nvGrpSpPr>
        <p:grpSpPr bwMode="auto">
          <a:xfrm>
            <a:off x="7670800" y="620715"/>
            <a:ext cx="933450" cy="1800225"/>
            <a:chOff x="4216" y="1220"/>
            <a:chExt cx="588" cy="1134"/>
          </a:xfrm>
        </p:grpSpPr>
        <p:sp>
          <p:nvSpPr>
            <p:cNvPr id="28675" name="AutoShape 3"/>
            <p:cNvSpPr>
              <a:spLocks noChangeArrowheads="1"/>
            </p:cNvSpPr>
            <p:nvPr/>
          </p:nvSpPr>
          <p:spPr bwMode="auto">
            <a:xfrm>
              <a:off x="4216" y="1220"/>
              <a:ext cx="588" cy="1134"/>
            </a:xfrm>
            <a:prstGeom prst="roundRect">
              <a:avLst>
                <a:gd name="adj" fmla="val 16667"/>
              </a:avLst>
            </a:prstGeom>
            <a:solidFill>
              <a:srgbClr val="FF9900"/>
            </a:solidFill>
            <a:ln w="9525">
              <a:round/>
              <a:headEnd/>
              <a:tailEnd/>
            </a:ln>
            <a:effectLst/>
            <a:scene3d>
              <a:camera prst="legacyObliqueTopLeft"/>
              <a:lightRig rig="legacyFlat3" dir="t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9900"/>
              </a:extrusionClr>
              <a:contourClr>
                <a:srgbClr val="FF9900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grpSp>
          <p:nvGrpSpPr>
            <p:cNvPr id="28676" name="Group 4"/>
            <p:cNvGrpSpPr>
              <a:grpSpLocks/>
            </p:cNvGrpSpPr>
            <p:nvPr/>
          </p:nvGrpSpPr>
          <p:grpSpPr bwMode="auto">
            <a:xfrm>
              <a:off x="4305" y="1706"/>
              <a:ext cx="434" cy="134"/>
              <a:chOff x="4305" y="2950"/>
              <a:chExt cx="434" cy="134"/>
            </a:xfrm>
          </p:grpSpPr>
          <p:sp>
            <p:nvSpPr>
              <p:cNvPr id="28677" name="Oval 5"/>
              <p:cNvSpPr>
                <a:spLocks noChangeArrowheads="1"/>
              </p:cNvSpPr>
              <p:nvPr/>
            </p:nvSpPr>
            <p:spPr bwMode="auto">
              <a:xfrm>
                <a:off x="4305" y="2950"/>
                <a:ext cx="124" cy="134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8678" name="Oval 6"/>
              <p:cNvSpPr>
                <a:spLocks noChangeArrowheads="1"/>
              </p:cNvSpPr>
              <p:nvPr/>
            </p:nvSpPr>
            <p:spPr bwMode="auto">
              <a:xfrm>
                <a:off x="4615" y="2950"/>
                <a:ext cx="124" cy="134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28679" name="Text Box 7"/>
          <p:cNvSpPr txBox="1">
            <a:spLocks noChangeArrowheads="1"/>
          </p:cNvSpPr>
          <p:nvPr/>
        </p:nvSpPr>
        <p:spPr bwMode="auto">
          <a:xfrm>
            <a:off x="611188" y="4149727"/>
            <a:ext cx="7848600" cy="2608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rtl="0">
              <a:spcBef>
                <a:spcPct val="50000"/>
              </a:spcBef>
            </a:pPr>
            <a:r>
              <a:rPr lang="ar-EG" altLang="en-US" sz="6600" b="1">
                <a:solidFill>
                  <a:srgbClr val="0000FF"/>
                </a:solidFill>
              </a:rPr>
              <a:t>2</a:t>
            </a:r>
            <a:r>
              <a:rPr lang="ar-SA" altLang="en-US" sz="6600" b="1">
                <a:solidFill>
                  <a:srgbClr val="FF0000"/>
                </a:solidFill>
              </a:rPr>
              <a:t> مكررة</a:t>
            </a:r>
            <a:r>
              <a:rPr lang="ar-EG" altLang="en-US" sz="6600" b="1">
                <a:solidFill>
                  <a:srgbClr val="FF0000"/>
                </a:solidFill>
              </a:rPr>
              <a:t> </a:t>
            </a:r>
            <a:r>
              <a:rPr lang="ar-SA" altLang="en-US" sz="6600" b="1">
                <a:solidFill>
                  <a:srgbClr val="FF0000"/>
                </a:solidFill>
              </a:rPr>
              <a:t> </a:t>
            </a:r>
            <a:r>
              <a:rPr lang="ar-EG" altLang="en-US" sz="6600" b="1">
                <a:solidFill>
                  <a:srgbClr val="0000FF"/>
                </a:solidFill>
              </a:rPr>
              <a:t>6 مرات   </a:t>
            </a:r>
            <a:r>
              <a:rPr lang="ar-SA" altLang="en-US" sz="6600" b="1">
                <a:solidFill>
                  <a:srgbClr val="FF0000"/>
                </a:solidFill>
              </a:rPr>
              <a:t> = </a:t>
            </a:r>
            <a:r>
              <a:rPr lang="ar-EG" altLang="en-US" sz="6600" b="1">
                <a:solidFill>
                  <a:srgbClr val="FF0000"/>
                </a:solidFill>
              </a:rPr>
              <a:t>12</a:t>
            </a:r>
            <a:endParaRPr lang="ar-SA" altLang="en-US" sz="6600" b="1">
              <a:solidFill>
                <a:srgbClr val="FF0000"/>
              </a:solidFill>
            </a:endParaRPr>
          </a:p>
          <a:p>
            <a:pPr rtl="0">
              <a:spcBef>
                <a:spcPct val="50000"/>
              </a:spcBef>
            </a:pPr>
            <a:r>
              <a:rPr lang="ar-SA" altLang="en-US" sz="6600" b="1">
                <a:solidFill>
                  <a:srgbClr val="FF0000"/>
                </a:solidFill>
              </a:rPr>
              <a:t>أي : </a:t>
            </a:r>
            <a:r>
              <a:rPr lang="ar-EG" altLang="en-US" sz="6600" b="1">
                <a:solidFill>
                  <a:srgbClr val="0000FF"/>
                </a:solidFill>
              </a:rPr>
              <a:t>2 </a:t>
            </a:r>
            <a:r>
              <a:rPr lang="ar-SA" altLang="en-US" sz="6600" b="1">
                <a:solidFill>
                  <a:srgbClr val="FF0000"/>
                </a:solidFill>
              </a:rPr>
              <a:t>  </a:t>
            </a:r>
            <a:r>
              <a:rPr lang="ar-EG" altLang="en-US" sz="6600" b="1">
                <a:solidFill>
                  <a:srgbClr val="FF0000"/>
                </a:solidFill>
              </a:rPr>
              <a:t> </a:t>
            </a:r>
            <a:r>
              <a:rPr lang="ar-SA" altLang="en-US" sz="6600" b="1">
                <a:solidFill>
                  <a:srgbClr val="FF0000"/>
                </a:solidFill>
              </a:rPr>
              <a:t>×  </a:t>
            </a:r>
            <a:r>
              <a:rPr lang="ar-EG" altLang="en-US" sz="6600" b="1">
                <a:solidFill>
                  <a:srgbClr val="0000FF"/>
                </a:solidFill>
              </a:rPr>
              <a:t>6</a:t>
            </a:r>
            <a:r>
              <a:rPr lang="ar-SA" altLang="en-US" sz="6600" b="1">
                <a:solidFill>
                  <a:srgbClr val="FF0000"/>
                </a:solidFill>
              </a:rPr>
              <a:t>      </a:t>
            </a:r>
            <a:r>
              <a:rPr lang="ar-EG" altLang="en-US" sz="6600" b="1">
                <a:solidFill>
                  <a:srgbClr val="FF0000"/>
                </a:solidFill>
              </a:rPr>
              <a:t> </a:t>
            </a:r>
            <a:r>
              <a:rPr lang="ar-SA" altLang="en-US" sz="6600" b="1">
                <a:solidFill>
                  <a:srgbClr val="FF0000"/>
                </a:solidFill>
              </a:rPr>
              <a:t>= </a:t>
            </a:r>
            <a:r>
              <a:rPr lang="ar-EG" altLang="en-US" sz="6600" b="1">
                <a:solidFill>
                  <a:srgbClr val="FF0000"/>
                </a:solidFill>
              </a:rPr>
              <a:t>12</a:t>
            </a:r>
            <a:endParaRPr lang="en-US" altLang="en-US" sz="6600" b="1">
              <a:solidFill>
                <a:srgbClr val="FF0000"/>
              </a:solidFill>
            </a:endParaRPr>
          </a:p>
        </p:txBody>
      </p:sp>
      <p:grpSp>
        <p:nvGrpSpPr>
          <p:cNvPr id="28680" name="Group 8"/>
          <p:cNvGrpSpPr>
            <a:grpSpLocks/>
          </p:cNvGrpSpPr>
          <p:nvPr/>
        </p:nvGrpSpPr>
        <p:grpSpPr bwMode="auto">
          <a:xfrm>
            <a:off x="6443663" y="620715"/>
            <a:ext cx="933450" cy="1800225"/>
            <a:chOff x="4216" y="1220"/>
            <a:chExt cx="588" cy="1134"/>
          </a:xfrm>
        </p:grpSpPr>
        <p:sp>
          <p:nvSpPr>
            <p:cNvPr id="28681" name="AutoShape 9"/>
            <p:cNvSpPr>
              <a:spLocks noChangeArrowheads="1"/>
            </p:cNvSpPr>
            <p:nvPr/>
          </p:nvSpPr>
          <p:spPr bwMode="auto">
            <a:xfrm>
              <a:off x="4216" y="1220"/>
              <a:ext cx="588" cy="1134"/>
            </a:xfrm>
            <a:prstGeom prst="roundRect">
              <a:avLst>
                <a:gd name="adj" fmla="val 16667"/>
              </a:avLst>
            </a:prstGeom>
            <a:solidFill>
              <a:srgbClr val="FF9900"/>
            </a:solidFill>
            <a:ln w="9525">
              <a:round/>
              <a:headEnd/>
              <a:tailEnd/>
            </a:ln>
            <a:effectLst/>
            <a:scene3d>
              <a:camera prst="legacyObliqueTopLeft"/>
              <a:lightRig rig="legacyFlat3" dir="t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9900"/>
              </a:extrusionClr>
              <a:contourClr>
                <a:srgbClr val="FF9900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grpSp>
          <p:nvGrpSpPr>
            <p:cNvPr id="28682" name="Group 10"/>
            <p:cNvGrpSpPr>
              <a:grpSpLocks/>
            </p:cNvGrpSpPr>
            <p:nvPr/>
          </p:nvGrpSpPr>
          <p:grpSpPr bwMode="auto">
            <a:xfrm>
              <a:off x="4305" y="1706"/>
              <a:ext cx="434" cy="134"/>
              <a:chOff x="4305" y="2950"/>
              <a:chExt cx="434" cy="134"/>
            </a:xfrm>
          </p:grpSpPr>
          <p:sp>
            <p:nvSpPr>
              <p:cNvPr id="28683" name="Oval 11"/>
              <p:cNvSpPr>
                <a:spLocks noChangeArrowheads="1"/>
              </p:cNvSpPr>
              <p:nvPr/>
            </p:nvSpPr>
            <p:spPr bwMode="auto">
              <a:xfrm>
                <a:off x="4305" y="2950"/>
                <a:ext cx="124" cy="134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8684" name="Oval 12"/>
              <p:cNvSpPr>
                <a:spLocks noChangeArrowheads="1"/>
              </p:cNvSpPr>
              <p:nvPr/>
            </p:nvSpPr>
            <p:spPr bwMode="auto">
              <a:xfrm>
                <a:off x="4615" y="2950"/>
                <a:ext cx="124" cy="134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grpSp>
        <p:nvGrpSpPr>
          <p:cNvPr id="28685" name="Group 13"/>
          <p:cNvGrpSpPr>
            <a:grpSpLocks/>
          </p:cNvGrpSpPr>
          <p:nvPr/>
        </p:nvGrpSpPr>
        <p:grpSpPr bwMode="auto">
          <a:xfrm>
            <a:off x="5148263" y="620715"/>
            <a:ext cx="933450" cy="1800225"/>
            <a:chOff x="4216" y="1220"/>
            <a:chExt cx="588" cy="1134"/>
          </a:xfrm>
        </p:grpSpPr>
        <p:sp>
          <p:nvSpPr>
            <p:cNvPr id="28686" name="AutoShape 14"/>
            <p:cNvSpPr>
              <a:spLocks noChangeArrowheads="1"/>
            </p:cNvSpPr>
            <p:nvPr/>
          </p:nvSpPr>
          <p:spPr bwMode="auto">
            <a:xfrm>
              <a:off x="4216" y="1220"/>
              <a:ext cx="588" cy="1134"/>
            </a:xfrm>
            <a:prstGeom prst="roundRect">
              <a:avLst>
                <a:gd name="adj" fmla="val 16667"/>
              </a:avLst>
            </a:prstGeom>
            <a:solidFill>
              <a:srgbClr val="FF9900"/>
            </a:solidFill>
            <a:ln w="9525">
              <a:round/>
              <a:headEnd/>
              <a:tailEnd/>
            </a:ln>
            <a:effectLst/>
            <a:scene3d>
              <a:camera prst="legacyObliqueTopLeft"/>
              <a:lightRig rig="legacyFlat3" dir="t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9900"/>
              </a:extrusionClr>
              <a:contourClr>
                <a:srgbClr val="FF9900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grpSp>
          <p:nvGrpSpPr>
            <p:cNvPr id="28687" name="Group 15"/>
            <p:cNvGrpSpPr>
              <a:grpSpLocks/>
            </p:cNvGrpSpPr>
            <p:nvPr/>
          </p:nvGrpSpPr>
          <p:grpSpPr bwMode="auto">
            <a:xfrm>
              <a:off x="4305" y="1706"/>
              <a:ext cx="434" cy="134"/>
              <a:chOff x="4305" y="2950"/>
              <a:chExt cx="434" cy="134"/>
            </a:xfrm>
          </p:grpSpPr>
          <p:sp>
            <p:nvSpPr>
              <p:cNvPr id="28688" name="Oval 16"/>
              <p:cNvSpPr>
                <a:spLocks noChangeArrowheads="1"/>
              </p:cNvSpPr>
              <p:nvPr/>
            </p:nvSpPr>
            <p:spPr bwMode="auto">
              <a:xfrm>
                <a:off x="4305" y="2950"/>
                <a:ext cx="124" cy="134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8689" name="Oval 17"/>
              <p:cNvSpPr>
                <a:spLocks noChangeArrowheads="1"/>
              </p:cNvSpPr>
              <p:nvPr/>
            </p:nvSpPr>
            <p:spPr bwMode="auto">
              <a:xfrm>
                <a:off x="4615" y="2950"/>
                <a:ext cx="124" cy="134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grpSp>
        <p:nvGrpSpPr>
          <p:cNvPr id="28690" name="Group 18"/>
          <p:cNvGrpSpPr>
            <a:grpSpLocks/>
          </p:cNvGrpSpPr>
          <p:nvPr/>
        </p:nvGrpSpPr>
        <p:grpSpPr bwMode="auto">
          <a:xfrm>
            <a:off x="3854450" y="620715"/>
            <a:ext cx="933450" cy="1800225"/>
            <a:chOff x="4216" y="1220"/>
            <a:chExt cx="588" cy="1134"/>
          </a:xfrm>
        </p:grpSpPr>
        <p:sp>
          <p:nvSpPr>
            <p:cNvPr id="28691" name="AutoShape 19"/>
            <p:cNvSpPr>
              <a:spLocks noChangeArrowheads="1"/>
            </p:cNvSpPr>
            <p:nvPr/>
          </p:nvSpPr>
          <p:spPr bwMode="auto">
            <a:xfrm>
              <a:off x="4216" y="1220"/>
              <a:ext cx="588" cy="1134"/>
            </a:xfrm>
            <a:prstGeom prst="roundRect">
              <a:avLst>
                <a:gd name="adj" fmla="val 16667"/>
              </a:avLst>
            </a:prstGeom>
            <a:solidFill>
              <a:srgbClr val="FF9900"/>
            </a:solidFill>
            <a:ln w="9525">
              <a:round/>
              <a:headEnd/>
              <a:tailEnd/>
            </a:ln>
            <a:effectLst/>
            <a:scene3d>
              <a:camera prst="legacyObliqueTopLeft"/>
              <a:lightRig rig="legacyFlat3" dir="t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9900"/>
              </a:extrusionClr>
              <a:contourClr>
                <a:srgbClr val="FF9900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grpSp>
          <p:nvGrpSpPr>
            <p:cNvPr id="28692" name="Group 20"/>
            <p:cNvGrpSpPr>
              <a:grpSpLocks/>
            </p:cNvGrpSpPr>
            <p:nvPr/>
          </p:nvGrpSpPr>
          <p:grpSpPr bwMode="auto">
            <a:xfrm>
              <a:off x="4305" y="1706"/>
              <a:ext cx="434" cy="134"/>
              <a:chOff x="4305" y="2950"/>
              <a:chExt cx="434" cy="134"/>
            </a:xfrm>
          </p:grpSpPr>
          <p:sp>
            <p:nvSpPr>
              <p:cNvPr id="28693" name="Oval 21"/>
              <p:cNvSpPr>
                <a:spLocks noChangeArrowheads="1"/>
              </p:cNvSpPr>
              <p:nvPr/>
            </p:nvSpPr>
            <p:spPr bwMode="auto">
              <a:xfrm>
                <a:off x="4305" y="2950"/>
                <a:ext cx="124" cy="134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8694" name="Oval 22"/>
              <p:cNvSpPr>
                <a:spLocks noChangeArrowheads="1"/>
              </p:cNvSpPr>
              <p:nvPr/>
            </p:nvSpPr>
            <p:spPr bwMode="auto">
              <a:xfrm>
                <a:off x="4615" y="2950"/>
                <a:ext cx="124" cy="134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grpSp>
        <p:nvGrpSpPr>
          <p:cNvPr id="28695" name="Group 23"/>
          <p:cNvGrpSpPr>
            <a:grpSpLocks/>
          </p:cNvGrpSpPr>
          <p:nvPr/>
        </p:nvGrpSpPr>
        <p:grpSpPr bwMode="auto">
          <a:xfrm>
            <a:off x="2555875" y="620715"/>
            <a:ext cx="933450" cy="1800225"/>
            <a:chOff x="4216" y="1220"/>
            <a:chExt cx="588" cy="1134"/>
          </a:xfrm>
        </p:grpSpPr>
        <p:sp>
          <p:nvSpPr>
            <p:cNvPr id="28696" name="AutoShape 24"/>
            <p:cNvSpPr>
              <a:spLocks noChangeArrowheads="1"/>
            </p:cNvSpPr>
            <p:nvPr/>
          </p:nvSpPr>
          <p:spPr bwMode="auto">
            <a:xfrm>
              <a:off x="4216" y="1220"/>
              <a:ext cx="588" cy="1134"/>
            </a:xfrm>
            <a:prstGeom prst="roundRect">
              <a:avLst>
                <a:gd name="adj" fmla="val 16667"/>
              </a:avLst>
            </a:prstGeom>
            <a:solidFill>
              <a:srgbClr val="FF9900"/>
            </a:solidFill>
            <a:ln w="9525">
              <a:round/>
              <a:headEnd/>
              <a:tailEnd/>
            </a:ln>
            <a:effectLst/>
            <a:scene3d>
              <a:camera prst="legacyObliqueTopLeft"/>
              <a:lightRig rig="legacyFlat3" dir="t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9900"/>
              </a:extrusionClr>
              <a:contourClr>
                <a:srgbClr val="FF9900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grpSp>
          <p:nvGrpSpPr>
            <p:cNvPr id="28697" name="Group 25"/>
            <p:cNvGrpSpPr>
              <a:grpSpLocks/>
            </p:cNvGrpSpPr>
            <p:nvPr/>
          </p:nvGrpSpPr>
          <p:grpSpPr bwMode="auto">
            <a:xfrm>
              <a:off x="4305" y="1706"/>
              <a:ext cx="434" cy="134"/>
              <a:chOff x="4305" y="2950"/>
              <a:chExt cx="434" cy="134"/>
            </a:xfrm>
          </p:grpSpPr>
          <p:sp>
            <p:nvSpPr>
              <p:cNvPr id="28698" name="Oval 26"/>
              <p:cNvSpPr>
                <a:spLocks noChangeArrowheads="1"/>
              </p:cNvSpPr>
              <p:nvPr/>
            </p:nvSpPr>
            <p:spPr bwMode="auto">
              <a:xfrm>
                <a:off x="4305" y="2950"/>
                <a:ext cx="124" cy="134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8699" name="Oval 27"/>
              <p:cNvSpPr>
                <a:spLocks noChangeArrowheads="1"/>
              </p:cNvSpPr>
              <p:nvPr/>
            </p:nvSpPr>
            <p:spPr bwMode="auto">
              <a:xfrm>
                <a:off x="4615" y="2950"/>
                <a:ext cx="124" cy="134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grpSp>
        <p:nvGrpSpPr>
          <p:cNvPr id="28700" name="Group 28"/>
          <p:cNvGrpSpPr>
            <a:grpSpLocks/>
          </p:cNvGrpSpPr>
          <p:nvPr/>
        </p:nvGrpSpPr>
        <p:grpSpPr bwMode="auto">
          <a:xfrm>
            <a:off x="1190625" y="620715"/>
            <a:ext cx="933450" cy="1800225"/>
            <a:chOff x="4216" y="1220"/>
            <a:chExt cx="588" cy="1134"/>
          </a:xfrm>
        </p:grpSpPr>
        <p:sp>
          <p:nvSpPr>
            <p:cNvPr id="28701" name="AutoShape 29"/>
            <p:cNvSpPr>
              <a:spLocks noChangeArrowheads="1"/>
            </p:cNvSpPr>
            <p:nvPr/>
          </p:nvSpPr>
          <p:spPr bwMode="auto">
            <a:xfrm>
              <a:off x="4216" y="1220"/>
              <a:ext cx="588" cy="1134"/>
            </a:xfrm>
            <a:prstGeom prst="roundRect">
              <a:avLst>
                <a:gd name="adj" fmla="val 16667"/>
              </a:avLst>
            </a:prstGeom>
            <a:solidFill>
              <a:srgbClr val="FF9900"/>
            </a:solidFill>
            <a:ln w="9525">
              <a:round/>
              <a:headEnd/>
              <a:tailEnd/>
            </a:ln>
            <a:effectLst/>
            <a:scene3d>
              <a:camera prst="legacyObliqueTopLeft"/>
              <a:lightRig rig="legacyFlat3" dir="t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9900"/>
              </a:extrusionClr>
              <a:contourClr>
                <a:srgbClr val="FF9900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grpSp>
          <p:nvGrpSpPr>
            <p:cNvPr id="28702" name="Group 30"/>
            <p:cNvGrpSpPr>
              <a:grpSpLocks/>
            </p:cNvGrpSpPr>
            <p:nvPr/>
          </p:nvGrpSpPr>
          <p:grpSpPr bwMode="auto">
            <a:xfrm>
              <a:off x="4305" y="1706"/>
              <a:ext cx="434" cy="134"/>
              <a:chOff x="4305" y="2950"/>
              <a:chExt cx="434" cy="134"/>
            </a:xfrm>
          </p:grpSpPr>
          <p:sp>
            <p:nvSpPr>
              <p:cNvPr id="28703" name="Oval 31"/>
              <p:cNvSpPr>
                <a:spLocks noChangeArrowheads="1"/>
              </p:cNvSpPr>
              <p:nvPr/>
            </p:nvSpPr>
            <p:spPr bwMode="auto">
              <a:xfrm>
                <a:off x="4305" y="2950"/>
                <a:ext cx="124" cy="134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8704" name="Oval 32"/>
              <p:cNvSpPr>
                <a:spLocks noChangeArrowheads="1"/>
              </p:cNvSpPr>
              <p:nvPr/>
            </p:nvSpPr>
            <p:spPr bwMode="auto">
              <a:xfrm>
                <a:off x="4615" y="2950"/>
                <a:ext cx="124" cy="134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shre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86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86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86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868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868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868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868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868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868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868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868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shre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86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86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86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868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868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868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868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868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868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868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868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shre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86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86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86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869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869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869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869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869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869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869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869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shre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86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86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86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869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869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869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869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869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869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869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869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shre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 nodeType="clickPar">
                      <p:stCondLst>
                        <p:cond delay="indefinite"/>
                      </p:stCondLst>
                      <p:childTnLst>
                        <p:par>
                          <p:cTn id="9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87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87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87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870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870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870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870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870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870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870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870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shre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 nodeType="clickPar">
                      <p:stCondLst>
                        <p:cond delay="indefinite"/>
                      </p:stCondLst>
                      <p:childTnLst>
                        <p:par>
                          <p:cTn id="1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3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286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286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286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286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 tmFilter="0,0; .5, 1; 1, 1"/>
                                        <p:tgtEl>
                                          <p:spTgt spid="2867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9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698" name="Group 2"/>
          <p:cNvGrpSpPr>
            <a:grpSpLocks/>
          </p:cNvGrpSpPr>
          <p:nvPr/>
        </p:nvGrpSpPr>
        <p:grpSpPr bwMode="auto">
          <a:xfrm>
            <a:off x="7670800" y="333377"/>
            <a:ext cx="933450" cy="1800225"/>
            <a:chOff x="4216" y="1220"/>
            <a:chExt cx="588" cy="1134"/>
          </a:xfrm>
        </p:grpSpPr>
        <p:sp>
          <p:nvSpPr>
            <p:cNvPr id="29699" name="AutoShape 3"/>
            <p:cNvSpPr>
              <a:spLocks noChangeArrowheads="1"/>
            </p:cNvSpPr>
            <p:nvPr/>
          </p:nvSpPr>
          <p:spPr bwMode="auto">
            <a:xfrm>
              <a:off x="4216" y="1220"/>
              <a:ext cx="588" cy="1134"/>
            </a:xfrm>
            <a:prstGeom prst="roundRect">
              <a:avLst>
                <a:gd name="adj" fmla="val 16667"/>
              </a:avLst>
            </a:prstGeom>
            <a:solidFill>
              <a:srgbClr val="FF9900"/>
            </a:solidFill>
            <a:ln w="9525">
              <a:round/>
              <a:headEnd/>
              <a:tailEnd/>
            </a:ln>
            <a:effectLst/>
            <a:scene3d>
              <a:camera prst="legacyObliqueTopLeft"/>
              <a:lightRig rig="legacyFlat3" dir="t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9900"/>
              </a:extrusionClr>
              <a:contourClr>
                <a:srgbClr val="FF9900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grpSp>
          <p:nvGrpSpPr>
            <p:cNvPr id="29700" name="Group 4"/>
            <p:cNvGrpSpPr>
              <a:grpSpLocks/>
            </p:cNvGrpSpPr>
            <p:nvPr/>
          </p:nvGrpSpPr>
          <p:grpSpPr bwMode="auto">
            <a:xfrm>
              <a:off x="4305" y="1706"/>
              <a:ext cx="434" cy="134"/>
              <a:chOff x="4305" y="2950"/>
              <a:chExt cx="434" cy="134"/>
            </a:xfrm>
          </p:grpSpPr>
          <p:sp>
            <p:nvSpPr>
              <p:cNvPr id="29701" name="Oval 5"/>
              <p:cNvSpPr>
                <a:spLocks noChangeArrowheads="1"/>
              </p:cNvSpPr>
              <p:nvPr/>
            </p:nvSpPr>
            <p:spPr bwMode="auto">
              <a:xfrm>
                <a:off x="4305" y="2950"/>
                <a:ext cx="124" cy="134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9702" name="Oval 6"/>
              <p:cNvSpPr>
                <a:spLocks noChangeArrowheads="1"/>
              </p:cNvSpPr>
              <p:nvPr/>
            </p:nvSpPr>
            <p:spPr bwMode="auto">
              <a:xfrm>
                <a:off x="4615" y="2950"/>
                <a:ext cx="124" cy="134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29703" name="Text Box 7"/>
          <p:cNvSpPr txBox="1">
            <a:spLocks noChangeArrowheads="1"/>
          </p:cNvSpPr>
          <p:nvPr/>
        </p:nvSpPr>
        <p:spPr bwMode="auto">
          <a:xfrm>
            <a:off x="611188" y="4149727"/>
            <a:ext cx="7848600" cy="2608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rtl="0">
              <a:spcBef>
                <a:spcPct val="50000"/>
              </a:spcBef>
            </a:pPr>
            <a:r>
              <a:rPr lang="ar-EG" altLang="en-US" sz="6600" b="1">
                <a:solidFill>
                  <a:srgbClr val="0000FF"/>
                </a:solidFill>
              </a:rPr>
              <a:t>2</a:t>
            </a:r>
            <a:r>
              <a:rPr lang="ar-SA" altLang="en-US" sz="6600" b="1">
                <a:solidFill>
                  <a:srgbClr val="FF0000"/>
                </a:solidFill>
              </a:rPr>
              <a:t> مكررة</a:t>
            </a:r>
            <a:r>
              <a:rPr lang="ar-EG" altLang="en-US" sz="6600" b="1">
                <a:solidFill>
                  <a:srgbClr val="FF0000"/>
                </a:solidFill>
              </a:rPr>
              <a:t> </a:t>
            </a:r>
            <a:r>
              <a:rPr lang="ar-SA" altLang="en-US" sz="6600" b="1">
                <a:solidFill>
                  <a:srgbClr val="FF0000"/>
                </a:solidFill>
              </a:rPr>
              <a:t> </a:t>
            </a:r>
            <a:r>
              <a:rPr lang="ar-EG" altLang="en-US" sz="6600" b="1">
                <a:solidFill>
                  <a:srgbClr val="0000FF"/>
                </a:solidFill>
              </a:rPr>
              <a:t>7 مرات   </a:t>
            </a:r>
            <a:r>
              <a:rPr lang="ar-SA" altLang="en-US" sz="6600" b="1">
                <a:solidFill>
                  <a:srgbClr val="FF0000"/>
                </a:solidFill>
              </a:rPr>
              <a:t> = </a:t>
            </a:r>
            <a:r>
              <a:rPr lang="ar-EG" altLang="en-US" sz="6600" b="1">
                <a:solidFill>
                  <a:srgbClr val="FF0000"/>
                </a:solidFill>
              </a:rPr>
              <a:t>14</a:t>
            </a:r>
            <a:endParaRPr lang="ar-SA" altLang="en-US" sz="6600" b="1">
              <a:solidFill>
                <a:srgbClr val="FF0000"/>
              </a:solidFill>
            </a:endParaRPr>
          </a:p>
          <a:p>
            <a:pPr rtl="0">
              <a:spcBef>
                <a:spcPct val="50000"/>
              </a:spcBef>
            </a:pPr>
            <a:r>
              <a:rPr lang="ar-SA" altLang="en-US" sz="6600" b="1">
                <a:solidFill>
                  <a:srgbClr val="FF0000"/>
                </a:solidFill>
              </a:rPr>
              <a:t>أي : </a:t>
            </a:r>
            <a:r>
              <a:rPr lang="ar-EG" altLang="en-US" sz="6600" b="1">
                <a:solidFill>
                  <a:srgbClr val="0000FF"/>
                </a:solidFill>
              </a:rPr>
              <a:t>2 </a:t>
            </a:r>
            <a:r>
              <a:rPr lang="ar-SA" altLang="en-US" sz="6600" b="1">
                <a:solidFill>
                  <a:srgbClr val="FF0000"/>
                </a:solidFill>
              </a:rPr>
              <a:t>  </a:t>
            </a:r>
            <a:r>
              <a:rPr lang="ar-EG" altLang="en-US" sz="6600" b="1">
                <a:solidFill>
                  <a:srgbClr val="FF0000"/>
                </a:solidFill>
              </a:rPr>
              <a:t> </a:t>
            </a:r>
            <a:r>
              <a:rPr lang="ar-SA" altLang="en-US" sz="6600" b="1">
                <a:solidFill>
                  <a:srgbClr val="FF0000"/>
                </a:solidFill>
              </a:rPr>
              <a:t>×  </a:t>
            </a:r>
            <a:r>
              <a:rPr lang="ar-EG" altLang="en-US" sz="6600" b="1">
                <a:solidFill>
                  <a:srgbClr val="0000FF"/>
                </a:solidFill>
              </a:rPr>
              <a:t>7</a:t>
            </a:r>
            <a:r>
              <a:rPr lang="ar-SA" altLang="en-US" sz="6600" b="1">
                <a:solidFill>
                  <a:srgbClr val="FF0000"/>
                </a:solidFill>
              </a:rPr>
              <a:t>      </a:t>
            </a:r>
            <a:r>
              <a:rPr lang="ar-EG" altLang="en-US" sz="6600" b="1">
                <a:solidFill>
                  <a:srgbClr val="FF0000"/>
                </a:solidFill>
              </a:rPr>
              <a:t> </a:t>
            </a:r>
            <a:r>
              <a:rPr lang="ar-SA" altLang="en-US" sz="6600" b="1">
                <a:solidFill>
                  <a:srgbClr val="FF0000"/>
                </a:solidFill>
              </a:rPr>
              <a:t>= </a:t>
            </a:r>
            <a:r>
              <a:rPr lang="ar-EG" altLang="en-US" sz="6600" b="1">
                <a:solidFill>
                  <a:srgbClr val="FF0000"/>
                </a:solidFill>
              </a:rPr>
              <a:t>14</a:t>
            </a:r>
            <a:endParaRPr lang="en-US" altLang="en-US" sz="6600" b="1">
              <a:solidFill>
                <a:srgbClr val="FF0000"/>
              </a:solidFill>
            </a:endParaRPr>
          </a:p>
        </p:txBody>
      </p:sp>
      <p:grpSp>
        <p:nvGrpSpPr>
          <p:cNvPr id="29704" name="Group 8"/>
          <p:cNvGrpSpPr>
            <a:grpSpLocks/>
          </p:cNvGrpSpPr>
          <p:nvPr/>
        </p:nvGrpSpPr>
        <p:grpSpPr bwMode="auto">
          <a:xfrm>
            <a:off x="6443663" y="333377"/>
            <a:ext cx="933450" cy="1800225"/>
            <a:chOff x="4216" y="1220"/>
            <a:chExt cx="588" cy="1134"/>
          </a:xfrm>
        </p:grpSpPr>
        <p:sp>
          <p:nvSpPr>
            <p:cNvPr id="29705" name="AutoShape 9"/>
            <p:cNvSpPr>
              <a:spLocks noChangeArrowheads="1"/>
            </p:cNvSpPr>
            <p:nvPr/>
          </p:nvSpPr>
          <p:spPr bwMode="auto">
            <a:xfrm>
              <a:off x="4216" y="1220"/>
              <a:ext cx="588" cy="1134"/>
            </a:xfrm>
            <a:prstGeom prst="roundRect">
              <a:avLst>
                <a:gd name="adj" fmla="val 16667"/>
              </a:avLst>
            </a:prstGeom>
            <a:solidFill>
              <a:srgbClr val="FF9900"/>
            </a:solidFill>
            <a:ln w="9525">
              <a:round/>
              <a:headEnd/>
              <a:tailEnd/>
            </a:ln>
            <a:effectLst/>
            <a:scene3d>
              <a:camera prst="legacyObliqueTopLeft"/>
              <a:lightRig rig="legacyFlat3" dir="t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9900"/>
              </a:extrusionClr>
              <a:contourClr>
                <a:srgbClr val="FF9900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grpSp>
          <p:nvGrpSpPr>
            <p:cNvPr id="29706" name="Group 10"/>
            <p:cNvGrpSpPr>
              <a:grpSpLocks/>
            </p:cNvGrpSpPr>
            <p:nvPr/>
          </p:nvGrpSpPr>
          <p:grpSpPr bwMode="auto">
            <a:xfrm>
              <a:off x="4305" y="1706"/>
              <a:ext cx="434" cy="134"/>
              <a:chOff x="4305" y="2950"/>
              <a:chExt cx="434" cy="134"/>
            </a:xfrm>
          </p:grpSpPr>
          <p:sp>
            <p:nvSpPr>
              <p:cNvPr id="29707" name="Oval 11"/>
              <p:cNvSpPr>
                <a:spLocks noChangeArrowheads="1"/>
              </p:cNvSpPr>
              <p:nvPr/>
            </p:nvSpPr>
            <p:spPr bwMode="auto">
              <a:xfrm>
                <a:off x="4305" y="2950"/>
                <a:ext cx="124" cy="134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9708" name="Oval 12"/>
              <p:cNvSpPr>
                <a:spLocks noChangeArrowheads="1"/>
              </p:cNvSpPr>
              <p:nvPr/>
            </p:nvSpPr>
            <p:spPr bwMode="auto">
              <a:xfrm>
                <a:off x="4615" y="2950"/>
                <a:ext cx="124" cy="134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grpSp>
        <p:nvGrpSpPr>
          <p:cNvPr id="29709" name="Group 13"/>
          <p:cNvGrpSpPr>
            <a:grpSpLocks/>
          </p:cNvGrpSpPr>
          <p:nvPr/>
        </p:nvGrpSpPr>
        <p:grpSpPr bwMode="auto">
          <a:xfrm>
            <a:off x="5148263" y="333377"/>
            <a:ext cx="933450" cy="1800225"/>
            <a:chOff x="4216" y="1220"/>
            <a:chExt cx="588" cy="1134"/>
          </a:xfrm>
        </p:grpSpPr>
        <p:sp>
          <p:nvSpPr>
            <p:cNvPr id="29710" name="AutoShape 14"/>
            <p:cNvSpPr>
              <a:spLocks noChangeArrowheads="1"/>
            </p:cNvSpPr>
            <p:nvPr/>
          </p:nvSpPr>
          <p:spPr bwMode="auto">
            <a:xfrm>
              <a:off x="4216" y="1220"/>
              <a:ext cx="588" cy="1134"/>
            </a:xfrm>
            <a:prstGeom prst="roundRect">
              <a:avLst>
                <a:gd name="adj" fmla="val 16667"/>
              </a:avLst>
            </a:prstGeom>
            <a:solidFill>
              <a:srgbClr val="FF9900"/>
            </a:solidFill>
            <a:ln w="9525">
              <a:round/>
              <a:headEnd/>
              <a:tailEnd/>
            </a:ln>
            <a:effectLst/>
            <a:scene3d>
              <a:camera prst="legacyObliqueTopLeft"/>
              <a:lightRig rig="legacyFlat3" dir="t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9900"/>
              </a:extrusionClr>
              <a:contourClr>
                <a:srgbClr val="FF9900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grpSp>
          <p:nvGrpSpPr>
            <p:cNvPr id="29711" name="Group 15"/>
            <p:cNvGrpSpPr>
              <a:grpSpLocks/>
            </p:cNvGrpSpPr>
            <p:nvPr/>
          </p:nvGrpSpPr>
          <p:grpSpPr bwMode="auto">
            <a:xfrm>
              <a:off x="4305" y="1706"/>
              <a:ext cx="434" cy="134"/>
              <a:chOff x="4305" y="2950"/>
              <a:chExt cx="434" cy="134"/>
            </a:xfrm>
          </p:grpSpPr>
          <p:sp>
            <p:nvSpPr>
              <p:cNvPr id="29712" name="Oval 16"/>
              <p:cNvSpPr>
                <a:spLocks noChangeArrowheads="1"/>
              </p:cNvSpPr>
              <p:nvPr/>
            </p:nvSpPr>
            <p:spPr bwMode="auto">
              <a:xfrm>
                <a:off x="4305" y="2950"/>
                <a:ext cx="124" cy="134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9713" name="Oval 17"/>
              <p:cNvSpPr>
                <a:spLocks noChangeArrowheads="1"/>
              </p:cNvSpPr>
              <p:nvPr/>
            </p:nvSpPr>
            <p:spPr bwMode="auto">
              <a:xfrm>
                <a:off x="4615" y="2950"/>
                <a:ext cx="124" cy="134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grpSp>
        <p:nvGrpSpPr>
          <p:cNvPr id="29714" name="Group 18"/>
          <p:cNvGrpSpPr>
            <a:grpSpLocks/>
          </p:cNvGrpSpPr>
          <p:nvPr/>
        </p:nvGrpSpPr>
        <p:grpSpPr bwMode="auto">
          <a:xfrm>
            <a:off x="3854450" y="333377"/>
            <a:ext cx="933450" cy="1800225"/>
            <a:chOff x="4216" y="1220"/>
            <a:chExt cx="588" cy="1134"/>
          </a:xfrm>
        </p:grpSpPr>
        <p:sp>
          <p:nvSpPr>
            <p:cNvPr id="29715" name="AutoShape 19"/>
            <p:cNvSpPr>
              <a:spLocks noChangeArrowheads="1"/>
            </p:cNvSpPr>
            <p:nvPr/>
          </p:nvSpPr>
          <p:spPr bwMode="auto">
            <a:xfrm>
              <a:off x="4216" y="1220"/>
              <a:ext cx="588" cy="1134"/>
            </a:xfrm>
            <a:prstGeom prst="roundRect">
              <a:avLst>
                <a:gd name="adj" fmla="val 16667"/>
              </a:avLst>
            </a:prstGeom>
            <a:solidFill>
              <a:srgbClr val="FF9900"/>
            </a:solidFill>
            <a:ln w="9525">
              <a:round/>
              <a:headEnd/>
              <a:tailEnd/>
            </a:ln>
            <a:effectLst/>
            <a:scene3d>
              <a:camera prst="legacyObliqueTopLeft"/>
              <a:lightRig rig="legacyFlat3" dir="t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9900"/>
              </a:extrusionClr>
              <a:contourClr>
                <a:srgbClr val="FF9900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grpSp>
          <p:nvGrpSpPr>
            <p:cNvPr id="29716" name="Group 20"/>
            <p:cNvGrpSpPr>
              <a:grpSpLocks/>
            </p:cNvGrpSpPr>
            <p:nvPr/>
          </p:nvGrpSpPr>
          <p:grpSpPr bwMode="auto">
            <a:xfrm>
              <a:off x="4305" y="1706"/>
              <a:ext cx="434" cy="134"/>
              <a:chOff x="4305" y="2950"/>
              <a:chExt cx="434" cy="134"/>
            </a:xfrm>
          </p:grpSpPr>
          <p:sp>
            <p:nvSpPr>
              <p:cNvPr id="29717" name="Oval 21"/>
              <p:cNvSpPr>
                <a:spLocks noChangeArrowheads="1"/>
              </p:cNvSpPr>
              <p:nvPr/>
            </p:nvSpPr>
            <p:spPr bwMode="auto">
              <a:xfrm>
                <a:off x="4305" y="2950"/>
                <a:ext cx="124" cy="134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9718" name="Oval 22"/>
              <p:cNvSpPr>
                <a:spLocks noChangeArrowheads="1"/>
              </p:cNvSpPr>
              <p:nvPr/>
            </p:nvSpPr>
            <p:spPr bwMode="auto">
              <a:xfrm>
                <a:off x="4615" y="2950"/>
                <a:ext cx="124" cy="134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grpSp>
        <p:nvGrpSpPr>
          <p:cNvPr id="29719" name="Group 23"/>
          <p:cNvGrpSpPr>
            <a:grpSpLocks/>
          </p:cNvGrpSpPr>
          <p:nvPr/>
        </p:nvGrpSpPr>
        <p:grpSpPr bwMode="auto">
          <a:xfrm>
            <a:off x="2555875" y="333377"/>
            <a:ext cx="933450" cy="1800225"/>
            <a:chOff x="4216" y="1220"/>
            <a:chExt cx="588" cy="1134"/>
          </a:xfrm>
        </p:grpSpPr>
        <p:sp>
          <p:nvSpPr>
            <p:cNvPr id="29720" name="AutoShape 24"/>
            <p:cNvSpPr>
              <a:spLocks noChangeArrowheads="1"/>
            </p:cNvSpPr>
            <p:nvPr/>
          </p:nvSpPr>
          <p:spPr bwMode="auto">
            <a:xfrm>
              <a:off x="4216" y="1220"/>
              <a:ext cx="588" cy="1134"/>
            </a:xfrm>
            <a:prstGeom prst="roundRect">
              <a:avLst>
                <a:gd name="adj" fmla="val 16667"/>
              </a:avLst>
            </a:prstGeom>
            <a:solidFill>
              <a:srgbClr val="FF9900"/>
            </a:solidFill>
            <a:ln w="9525">
              <a:round/>
              <a:headEnd/>
              <a:tailEnd/>
            </a:ln>
            <a:effectLst/>
            <a:scene3d>
              <a:camera prst="legacyObliqueTopLeft"/>
              <a:lightRig rig="legacyFlat3" dir="t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9900"/>
              </a:extrusionClr>
              <a:contourClr>
                <a:srgbClr val="FF9900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grpSp>
          <p:nvGrpSpPr>
            <p:cNvPr id="29721" name="Group 25"/>
            <p:cNvGrpSpPr>
              <a:grpSpLocks/>
            </p:cNvGrpSpPr>
            <p:nvPr/>
          </p:nvGrpSpPr>
          <p:grpSpPr bwMode="auto">
            <a:xfrm>
              <a:off x="4305" y="1706"/>
              <a:ext cx="434" cy="134"/>
              <a:chOff x="4305" y="2950"/>
              <a:chExt cx="434" cy="134"/>
            </a:xfrm>
          </p:grpSpPr>
          <p:sp>
            <p:nvSpPr>
              <p:cNvPr id="29722" name="Oval 26"/>
              <p:cNvSpPr>
                <a:spLocks noChangeArrowheads="1"/>
              </p:cNvSpPr>
              <p:nvPr/>
            </p:nvSpPr>
            <p:spPr bwMode="auto">
              <a:xfrm>
                <a:off x="4305" y="2950"/>
                <a:ext cx="124" cy="134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9723" name="Oval 27"/>
              <p:cNvSpPr>
                <a:spLocks noChangeArrowheads="1"/>
              </p:cNvSpPr>
              <p:nvPr/>
            </p:nvSpPr>
            <p:spPr bwMode="auto">
              <a:xfrm>
                <a:off x="4615" y="2950"/>
                <a:ext cx="124" cy="134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grpSp>
        <p:nvGrpSpPr>
          <p:cNvPr id="29724" name="Group 28"/>
          <p:cNvGrpSpPr>
            <a:grpSpLocks/>
          </p:cNvGrpSpPr>
          <p:nvPr/>
        </p:nvGrpSpPr>
        <p:grpSpPr bwMode="auto">
          <a:xfrm>
            <a:off x="1190625" y="333377"/>
            <a:ext cx="933450" cy="1800225"/>
            <a:chOff x="4216" y="1220"/>
            <a:chExt cx="588" cy="1134"/>
          </a:xfrm>
        </p:grpSpPr>
        <p:sp>
          <p:nvSpPr>
            <p:cNvPr id="29725" name="AutoShape 29"/>
            <p:cNvSpPr>
              <a:spLocks noChangeArrowheads="1"/>
            </p:cNvSpPr>
            <p:nvPr/>
          </p:nvSpPr>
          <p:spPr bwMode="auto">
            <a:xfrm>
              <a:off x="4216" y="1220"/>
              <a:ext cx="588" cy="1134"/>
            </a:xfrm>
            <a:prstGeom prst="roundRect">
              <a:avLst>
                <a:gd name="adj" fmla="val 16667"/>
              </a:avLst>
            </a:prstGeom>
            <a:solidFill>
              <a:srgbClr val="FF9900"/>
            </a:solidFill>
            <a:ln w="9525">
              <a:round/>
              <a:headEnd/>
              <a:tailEnd/>
            </a:ln>
            <a:effectLst/>
            <a:scene3d>
              <a:camera prst="legacyObliqueTopLeft"/>
              <a:lightRig rig="legacyFlat3" dir="t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9900"/>
              </a:extrusionClr>
              <a:contourClr>
                <a:srgbClr val="FF9900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grpSp>
          <p:nvGrpSpPr>
            <p:cNvPr id="29726" name="Group 30"/>
            <p:cNvGrpSpPr>
              <a:grpSpLocks/>
            </p:cNvGrpSpPr>
            <p:nvPr/>
          </p:nvGrpSpPr>
          <p:grpSpPr bwMode="auto">
            <a:xfrm>
              <a:off x="4305" y="1706"/>
              <a:ext cx="434" cy="134"/>
              <a:chOff x="4305" y="2950"/>
              <a:chExt cx="434" cy="134"/>
            </a:xfrm>
          </p:grpSpPr>
          <p:sp>
            <p:nvSpPr>
              <p:cNvPr id="29727" name="Oval 31"/>
              <p:cNvSpPr>
                <a:spLocks noChangeArrowheads="1"/>
              </p:cNvSpPr>
              <p:nvPr/>
            </p:nvSpPr>
            <p:spPr bwMode="auto">
              <a:xfrm>
                <a:off x="4305" y="2950"/>
                <a:ext cx="124" cy="134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9728" name="Oval 32"/>
              <p:cNvSpPr>
                <a:spLocks noChangeArrowheads="1"/>
              </p:cNvSpPr>
              <p:nvPr/>
            </p:nvSpPr>
            <p:spPr bwMode="auto">
              <a:xfrm>
                <a:off x="4615" y="2950"/>
                <a:ext cx="124" cy="134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grpSp>
        <p:nvGrpSpPr>
          <p:cNvPr id="29729" name="Group 33"/>
          <p:cNvGrpSpPr>
            <a:grpSpLocks/>
          </p:cNvGrpSpPr>
          <p:nvPr/>
        </p:nvGrpSpPr>
        <p:grpSpPr bwMode="auto">
          <a:xfrm>
            <a:off x="7742238" y="2420940"/>
            <a:ext cx="933450" cy="1800225"/>
            <a:chOff x="4216" y="1220"/>
            <a:chExt cx="588" cy="1134"/>
          </a:xfrm>
        </p:grpSpPr>
        <p:sp>
          <p:nvSpPr>
            <p:cNvPr id="29730" name="AutoShape 34"/>
            <p:cNvSpPr>
              <a:spLocks noChangeArrowheads="1"/>
            </p:cNvSpPr>
            <p:nvPr/>
          </p:nvSpPr>
          <p:spPr bwMode="auto">
            <a:xfrm>
              <a:off x="4216" y="1220"/>
              <a:ext cx="588" cy="1134"/>
            </a:xfrm>
            <a:prstGeom prst="roundRect">
              <a:avLst>
                <a:gd name="adj" fmla="val 16667"/>
              </a:avLst>
            </a:prstGeom>
            <a:solidFill>
              <a:srgbClr val="FF9900"/>
            </a:solidFill>
            <a:ln w="9525">
              <a:round/>
              <a:headEnd/>
              <a:tailEnd/>
            </a:ln>
            <a:effectLst/>
            <a:scene3d>
              <a:camera prst="legacyObliqueTopLeft"/>
              <a:lightRig rig="legacyFlat3" dir="t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9900"/>
              </a:extrusionClr>
              <a:contourClr>
                <a:srgbClr val="FF9900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grpSp>
          <p:nvGrpSpPr>
            <p:cNvPr id="29731" name="Group 35"/>
            <p:cNvGrpSpPr>
              <a:grpSpLocks/>
            </p:cNvGrpSpPr>
            <p:nvPr/>
          </p:nvGrpSpPr>
          <p:grpSpPr bwMode="auto">
            <a:xfrm>
              <a:off x="4305" y="1706"/>
              <a:ext cx="434" cy="134"/>
              <a:chOff x="4305" y="2950"/>
              <a:chExt cx="434" cy="134"/>
            </a:xfrm>
          </p:grpSpPr>
          <p:sp>
            <p:nvSpPr>
              <p:cNvPr id="29732" name="Oval 36"/>
              <p:cNvSpPr>
                <a:spLocks noChangeArrowheads="1"/>
              </p:cNvSpPr>
              <p:nvPr/>
            </p:nvSpPr>
            <p:spPr bwMode="auto">
              <a:xfrm>
                <a:off x="4305" y="2950"/>
                <a:ext cx="124" cy="134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9733" name="Oval 37"/>
              <p:cNvSpPr>
                <a:spLocks noChangeArrowheads="1"/>
              </p:cNvSpPr>
              <p:nvPr/>
            </p:nvSpPr>
            <p:spPr bwMode="auto">
              <a:xfrm>
                <a:off x="4615" y="2950"/>
                <a:ext cx="124" cy="134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shre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97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97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97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970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970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970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970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970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970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970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970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shre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97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97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97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970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970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970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970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970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970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970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970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shre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97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97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97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971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97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971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97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971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97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971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971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shre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97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97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97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971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97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971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97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971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97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971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971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shre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 nodeType="clickPar">
                      <p:stCondLst>
                        <p:cond delay="indefinite"/>
                      </p:stCondLst>
                      <p:childTnLst>
                        <p:par>
                          <p:cTn id="9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97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97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97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972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97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972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97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972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97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972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972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shre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 nodeType="clickPar">
                      <p:stCondLst>
                        <p:cond delay="indefinite"/>
                      </p:stCondLst>
                      <p:childTnLst>
                        <p:par>
                          <p:cTn id="1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97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97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97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972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97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972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97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972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97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972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972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shre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 nodeType="clickPar">
                      <p:stCondLst>
                        <p:cond delay="indefinite"/>
                      </p:stCondLst>
                      <p:childTnLst>
                        <p:par>
                          <p:cTn id="1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1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297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297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297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297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7" dur="500" tmFilter="0,0; .5, 1; 1, 1"/>
                                        <p:tgtEl>
                                          <p:spTgt spid="2970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0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22" name="Group 2"/>
          <p:cNvGrpSpPr>
            <a:grpSpLocks/>
          </p:cNvGrpSpPr>
          <p:nvPr/>
        </p:nvGrpSpPr>
        <p:grpSpPr bwMode="auto">
          <a:xfrm>
            <a:off x="7670800" y="333377"/>
            <a:ext cx="933450" cy="1800225"/>
            <a:chOff x="4216" y="1220"/>
            <a:chExt cx="588" cy="1134"/>
          </a:xfrm>
        </p:grpSpPr>
        <p:sp>
          <p:nvSpPr>
            <p:cNvPr id="30723" name="AutoShape 3"/>
            <p:cNvSpPr>
              <a:spLocks noChangeArrowheads="1"/>
            </p:cNvSpPr>
            <p:nvPr/>
          </p:nvSpPr>
          <p:spPr bwMode="auto">
            <a:xfrm>
              <a:off x="4216" y="1220"/>
              <a:ext cx="588" cy="1134"/>
            </a:xfrm>
            <a:prstGeom prst="roundRect">
              <a:avLst>
                <a:gd name="adj" fmla="val 16667"/>
              </a:avLst>
            </a:prstGeom>
            <a:solidFill>
              <a:srgbClr val="FF9900"/>
            </a:solidFill>
            <a:ln w="9525">
              <a:round/>
              <a:headEnd/>
              <a:tailEnd/>
            </a:ln>
            <a:effectLst/>
            <a:scene3d>
              <a:camera prst="legacyObliqueTopLeft"/>
              <a:lightRig rig="legacyFlat3" dir="t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9900"/>
              </a:extrusionClr>
              <a:contourClr>
                <a:srgbClr val="FF9900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grpSp>
          <p:nvGrpSpPr>
            <p:cNvPr id="30724" name="Group 4"/>
            <p:cNvGrpSpPr>
              <a:grpSpLocks/>
            </p:cNvGrpSpPr>
            <p:nvPr/>
          </p:nvGrpSpPr>
          <p:grpSpPr bwMode="auto">
            <a:xfrm>
              <a:off x="4305" y="1706"/>
              <a:ext cx="434" cy="134"/>
              <a:chOff x="4305" y="2950"/>
              <a:chExt cx="434" cy="134"/>
            </a:xfrm>
          </p:grpSpPr>
          <p:sp>
            <p:nvSpPr>
              <p:cNvPr id="30725" name="Oval 5"/>
              <p:cNvSpPr>
                <a:spLocks noChangeArrowheads="1"/>
              </p:cNvSpPr>
              <p:nvPr/>
            </p:nvSpPr>
            <p:spPr bwMode="auto">
              <a:xfrm>
                <a:off x="4305" y="2950"/>
                <a:ext cx="124" cy="134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726" name="Oval 6"/>
              <p:cNvSpPr>
                <a:spLocks noChangeArrowheads="1"/>
              </p:cNvSpPr>
              <p:nvPr/>
            </p:nvSpPr>
            <p:spPr bwMode="auto">
              <a:xfrm>
                <a:off x="4615" y="2950"/>
                <a:ext cx="124" cy="134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30727" name="Text Box 7"/>
          <p:cNvSpPr txBox="1">
            <a:spLocks noChangeArrowheads="1"/>
          </p:cNvSpPr>
          <p:nvPr/>
        </p:nvSpPr>
        <p:spPr bwMode="auto">
          <a:xfrm>
            <a:off x="611188" y="4149727"/>
            <a:ext cx="7848600" cy="2608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rtl="0">
              <a:spcBef>
                <a:spcPct val="50000"/>
              </a:spcBef>
            </a:pPr>
            <a:r>
              <a:rPr lang="ar-EG" altLang="en-US" sz="6600" b="1">
                <a:solidFill>
                  <a:srgbClr val="0000FF"/>
                </a:solidFill>
              </a:rPr>
              <a:t>2</a:t>
            </a:r>
            <a:r>
              <a:rPr lang="ar-SA" altLang="en-US" sz="6600" b="1">
                <a:solidFill>
                  <a:srgbClr val="FF0000"/>
                </a:solidFill>
              </a:rPr>
              <a:t> مكررة</a:t>
            </a:r>
            <a:r>
              <a:rPr lang="ar-EG" altLang="en-US" sz="6600" b="1">
                <a:solidFill>
                  <a:srgbClr val="FF0000"/>
                </a:solidFill>
              </a:rPr>
              <a:t> </a:t>
            </a:r>
            <a:r>
              <a:rPr lang="ar-SA" altLang="en-US" sz="6600" b="1">
                <a:solidFill>
                  <a:srgbClr val="FF0000"/>
                </a:solidFill>
              </a:rPr>
              <a:t> </a:t>
            </a:r>
            <a:r>
              <a:rPr lang="ar-EG" altLang="en-US" sz="6600" b="1">
                <a:solidFill>
                  <a:srgbClr val="0000FF"/>
                </a:solidFill>
              </a:rPr>
              <a:t>8 مرات   </a:t>
            </a:r>
            <a:r>
              <a:rPr lang="ar-SA" altLang="en-US" sz="6600" b="1">
                <a:solidFill>
                  <a:srgbClr val="FF0000"/>
                </a:solidFill>
              </a:rPr>
              <a:t> = </a:t>
            </a:r>
            <a:r>
              <a:rPr lang="ar-EG" altLang="en-US" sz="6600" b="1">
                <a:solidFill>
                  <a:srgbClr val="FF0000"/>
                </a:solidFill>
              </a:rPr>
              <a:t>16</a:t>
            </a:r>
            <a:endParaRPr lang="ar-SA" altLang="en-US" sz="6600" b="1">
              <a:solidFill>
                <a:srgbClr val="FF0000"/>
              </a:solidFill>
            </a:endParaRPr>
          </a:p>
          <a:p>
            <a:pPr rtl="0">
              <a:spcBef>
                <a:spcPct val="50000"/>
              </a:spcBef>
            </a:pPr>
            <a:r>
              <a:rPr lang="ar-SA" altLang="en-US" sz="6600" b="1">
                <a:solidFill>
                  <a:srgbClr val="FF0000"/>
                </a:solidFill>
              </a:rPr>
              <a:t>أي : </a:t>
            </a:r>
            <a:r>
              <a:rPr lang="ar-EG" altLang="en-US" sz="6600" b="1">
                <a:solidFill>
                  <a:srgbClr val="0000FF"/>
                </a:solidFill>
              </a:rPr>
              <a:t>2 </a:t>
            </a:r>
            <a:r>
              <a:rPr lang="ar-SA" altLang="en-US" sz="6600" b="1">
                <a:solidFill>
                  <a:srgbClr val="FF0000"/>
                </a:solidFill>
              </a:rPr>
              <a:t>  </a:t>
            </a:r>
            <a:r>
              <a:rPr lang="ar-EG" altLang="en-US" sz="6600" b="1">
                <a:solidFill>
                  <a:srgbClr val="FF0000"/>
                </a:solidFill>
              </a:rPr>
              <a:t> </a:t>
            </a:r>
            <a:r>
              <a:rPr lang="ar-SA" altLang="en-US" sz="6600" b="1">
                <a:solidFill>
                  <a:srgbClr val="FF0000"/>
                </a:solidFill>
              </a:rPr>
              <a:t>×  </a:t>
            </a:r>
            <a:r>
              <a:rPr lang="ar-EG" altLang="en-US" sz="6600" b="1">
                <a:solidFill>
                  <a:srgbClr val="0000FF"/>
                </a:solidFill>
              </a:rPr>
              <a:t>8</a:t>
            </a:r>
            <a:r>
              <a:rPr lang="ar-SA" altLang="en-US" sz="6600" b="1">
                <a:solidFill>
                  <a:srgbClr val="FF0000"/>
                </a:solidFill>
              </a:rPr>
              <a:t>      </a:t>
            </a:r>
            <a:r>
              <a:rPr lang="ar-EG" altLang="en-US" sz="6600" b="1">
                <a:solidFill>
                  <a:srgbClr val="FF0000"/>
                </a:solidFill>
              </a:rPr>
              <a:t> </a:t>
            </a:r>
            <a:r>
              <a:rPr lang="ar-SA" altLang="en-US" sz="6600" b="1">
                <a:solidFill>
                  <a:srgbClr val="FF0000"/>
                </a:solidFill>
              </a:rPr>
              <a:t>= </a:t>
            </a:r>
            <a:r>
              <a:rPr lang="ar-EG" altLang="en-US" sz="6600" b="1">
                <a:solidFill>
                  <a:srgbClr val="FF0000"/>
                </a:solidFill>
              </a:rPr>
              <a:t>16</a:t>
            </a:r>
            <a:endParaRPr lang="en-US" altLang="en-US" sz="6600" b="1">
              <a:solidFill>
                <a:srgbClr val="FF0000"/>
              </a:solidFill>
            </a:endParaRPr>
          </a:p>
        </p:txBody>
      </p:sp>
      <p:grpSp>
        <p:nvGrpSpPr>
          <p:cNvPr id="30728" name="Group 8"/>
          <p:cNvGrpSpPr>
            <a:grpSpLocks/>
          </p:cNvGrpSpPr>
          <p:nvPr/>
        </p:nvGrpSpPr>
        <p:grpSpPr bwMode="auto">
          <a:xfrm>
            <a:off x="6443663" y="333377"/>
            <a:ext cx="933450" cy="1800225"/>
            <a:chOff x="4216" y="1220"/>
            <a:chExt cx="588" cy="1134"/>
          </a:xfrm>
        </p:grpSpPr>
        <p:sp>
          <p:nvSpPr>
            <p:cNvPr id="30729" name="AutoShape 9"/>
            <p:cNvSpPr>
              <a:spLocks noChangeArrowheads="1"/>
            </p:cNvSpPr>
            <p:nvPr/>
          </p:nvSpPr>
          <p:spPr bwMode="auto">
            <a:xfrm>
              <a:off x="4216" y="1220"/>
              <a:ext cx="588" cy="1134"/>
            </a:xfrm>
            <a:prstGeom prst="roundRect">
              <a:avLst>
                <a:gd name="adj" fmla="val 16667"/>
              </a:avLst>
            </a:prstGeom>
            <a:solidFill>
              <a:srgbClr val="FF9900"/>
            </a:solidFill>
            <a:ln w="9525">
              <a:round/>
              <a:headEnd/>
              <a:tailEnd/>
            </a:ln>
            <a:effectLst/>
            <a:scene3d>
              <a:camera prst="legacyObliqueTopLeft"/>
              <a:lightRig rig="legacyFlat3" dir="t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9900"/>
              </a:extrusionClr>
              <a:contourClr>
                <a:srgbClr val="FF9900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grpSp>
          <p:nvGrpSpPr>
            <p:cNvPr id="30730" name="Group 10"/>
            <p:cNvGrpSpPr>
              <a:grpSpLocks/>
            </p:cNvGrpSpPr>
            <p:nvPr/>
          </p:nvGrpSpPr>
          <p:grpSpPr bwMode="auto">
            <a:xfrm>
              <a:off x="4305" y="1706"/>
              <a:ext cx="434" cy="134"/>
              <a:chOff x="4305" y="2950"/>
              <a:chExt cx="434" cy="134"/>
            </a:xfrm>
          </p:grpSpPr>
          <p:sp>
            <p:nvSpPr>
              <p:cNvPr id="30731" name="Oval 11"/>
              <p:cNvSpPr>
                <a:spLocks noChangeArrowheads="1"/>
              </p:cNvSpPr>
              <p:nvPr/>
            </p:nvSpPr>
            <p:spPr bwMode="auto">
              <a:xfrm>
                <a:off x="4305" y="2950"/>
                <a:ext cx="124" cy="134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732" name="Oval 12"/>
              <p:cNvSpPr>
                <a:spLocks noChangeArrowheads="1"/>
              </p:cNvSpPr>
              <p:nvPr/>
            </p:nvSpPr>
            <p:spPr bwMode="auto">
              <a:xfrm>
                <a:off x="4615" y="2950"/>
                <a:ext cx="124" cy="134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grpSp>
        <p:nvGrpSpPr>
          <p:cNvPr id="30733" name="Group 13"/>
          <p:cNvGrpSpPr>
            <a:grpSpLocks/>
          </p:cNvGrpSpPr>
          <p:nvPr/>
        </p:nvGrpSpPr>
        <p:grpSpPr bwMode="auto">
          <a:xfrm>
            <a:off x="5148263" y="333377"/>
            <a:ext cx="933450" cy="1800225"/>
            <a:chOff x="4216" y="1220"/>
            <a:chExt cx="588" cy="1134"/>
          </a:xfrm>
        </p:grpSpPr>
        <p:sp>
          <p:nvSpPr>
            <p:cNvPr id="30734" name="AutoShape 14"/>
            <p:cNvSpPr>
              <a:spLocks noChangeArrowheads="1"/>
            </p:cNvSpPr>
            <p:nvPr/>
          </p:nvSpPr>
          <p:spPr bwMode="auto">
            <a:xfrm>
              <a:off x="4216" y="1220"/>
              <a:ext cx="588" cy="1134"/>
            </a:xfrm>
            <a:prstGeom prst="roundRect">
              <a:avLst>
                <a:gd name="adj" fmla="val 16667"/>
              </a:avLst>
            </a:prstGeom>
            <a:solidFill>
              <a:srgbClr val="FF9900"/>
            </a:solidFill>
            <a:ln w="9525">
              <a:round/>
              <a:headEnd/>
              <a:tailEnd/>
            </a:ln>
            <a:effectLst/>
            <a:scene3d>
              <a:camera prst="legacyObliqueTopLeft"/>
              <a:lightRig rig="legacyFlat3" dir="t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9900"/>
              </a:extrusionClr>
              <a:contourClr>
                <a:srgbClr val="FF9900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grpSp>
          <p:nvGrpSpPr>
            <p:cNvPr id="30735" name="Group 15"/>
            <p:cNvGrpSpPr>
              <a:grpSpLocks/>
            </p:cNvGrpSpPr>
            <p:nvPr/>
          </p:nvGrpSpPr>
          <p:grpSpPr bwMode="auto">
            <a:xfrm>
              <a:off x="4305" y="1706"/>
              <a:ext cx="434" cy="134"/>
              <a:chOff x="4305" y="2950"/>
              <a:chExt cx="434" cy="134"/>
            </a:xfrm>
          </p:grpSpPr>
          <p:sp>
            <p:nvSpPr>
              <p:cNvPr id="30736" name="Oval 16"/>
              <p:cNvSpPr>
                <a:spLocks noChangeArrowheads="1"/>
              </p:cNvSpPr>
              <p:nvPr/>
            </p:nvSpPr>
            <p:spPr bwMode="auto">
              <a:xfrm>
                <a:off x="4305" y="2950"/>
                <a:ext cx="124" cy="134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737" name="Oval 17"/>
              <p:cNvSpPr>
                <a:spLocks noChangeArrowheads="1"/>
              </p:cNvSpPr>
              <p:nvPr/>
            </p:nvSpPr>
            <p:spPr bwMode="auto">
              <a:xfrm>
                <a:off x="4615" y="2950"/>
                <a:ext cx="124" cy="134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grpSp>
        <p:nvGrpSpPr>
          <p:cNvPr id="30738" name="Group 18"/>
          <p:cNvGrpSpPr>
            <a:grpSpLocks/>
          </p:cNvGrpSpPr>
          <p:nvPr/>
        </p:nvGrpSpPr>
        <p:grpSpPr bwMode="auto">
          <a:xfrm>
            <a:off x="3854450" y="333377"/>
            <a:ext cx="933450" cy="1800225"/>
            <a:chOff x="4216" y="1220"/>
            <a:chExt cx="588" cy="1134"/>
          </a:xfrm>
        </p:grpSpPr>
        <p:sp>
          <p:nvSpPr>
            <p:cNvPr id="30739" name="AutoShape 19"/>
            <p:cNvSpPr>
              <a:spLocks noChangeArrowheads="1"/>
            </p:cNvSpPr>
            <p:nvPr/>
          </p:nvSpPr>
          <p:spPr bwMode="auto">
            <a:xfrm>
              <a:off x="4216" y="1220"/>
              <a:ext cx="588" cy="1134"/>
            </a:xfrm>
            <a:prstGeom prst="roundRect">
              <a:avLst>
                <a:gd name="adj" fmla="val 16667"/>
              </a:avLst>
            </a:prstGeom>
            <a:solidFill>
              <a:srgbClr val="FF9900"/>
            </a:solidFill>
            <a:ln w="9525">
              <a:round/>
              <a:headEnd/>
              <a:tailEnd/>
            </a:ln>
            <a:effectLst/>
            <a:scene3d>
              <a:camera prst="legacyObliqueTopLeft"/>
              <a:lightRig rig="legacyFlat3" dir="t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9900"/>
              </a:extrusionClr>
              <a:contourClr>
                <a:srgbClr val="FF9900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grpSp>
          <p:nvGrpSpPr>
            <p:cNvPr id="30740" name="Group 20"/>
            <p:cNvGrpSpPr>
              <a:grpSpLocks/>
            </p:cNvGrpSpPr>
            <p:nvPr/>
          </p:nvGrpSpPr>
          <p:grpSpPr bwMode="auto">
            <a:xfrm>
              <a:off x="4305" y="1706"/>
              <a:ext cx="434" cy="134"/>
              <a:chOff x="4305" y="2950"/>
              <a:chExt cx="434" cy="134"/>
            </a:xfrm>
          </p:grpSpPr>
          <p:sp>
            <p:nvSpPr>
              <p:cNvPr id="30741" name="Oval 21"/>
              <p:cNvSpPr>
                <a:spLocks noChangeArrowheads="1"/>
              </p:cNvSpPr>
              <p:nvPr/>
            </p:nvSpPr>
            <p:spPr bwMode="auto">
              <a:xfrm>
                <a:off x="4305" y="2950"/>
                <a:ext cx="124" cy="134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742" name="Oval 22"/>
              <p:cNvSpPr>
                <a:spLocks noChangeArrowheads="1"/>
              </p:cNvSpPr>
              <p:nvPr/>
            </p:nvSpPr>
            <p:spPr bwMode="auto">
              <a:xfrm>
                <a:off x="4615" y="2950"/>
                <a:ext cx="124" cy="134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grpSp>
        <p:nvGrpSpPr>
          <p:cNvPr id="30743" name="Group 23"/>
          <p:cNvGrpSpPr>
            <a:grpSpLocks/>
          </p:cNvGrpSpPr>
          <p:nvPr/>
        </p:nvGrpSpPr>
        <p:grpSpPr bwMode="auto">
          <a:xfrm>
            <a:off x="2555875" y="333377"/>
            <a:ext cx="933450" cy="1800225"/>
            <a:chOff x="4216" y="1220"/>
            <a:chExt cx="588" cy="1134"/>
          </a:xfrm>
        </p:grpSpPr>
        <p:sp>
          <p:nvSpPr>
            <p:cNvPr id="30744" name="AutoShape 24"/>
            <p:cNvSpPr>
              <a:spLocks noChangeArrowheads="1"/>
            </p:cNvSpPr>
            <p:nvPr/>
          </p:nvSpPr>
          <p:spPr bwMode="auto">
            <a:xfrm>
              <a:off x="4216" y="1220"/>
              <a:ext cx="588" cy="1134"/>
            </a:xfrm>
            <a:prstGeom prst="roundRect">
              <a:avLst>
                <a:gd name="adj" fmla="val 16667"/>
              </a:avLst>
            </a:prstGeom>
            <a:solidFill>
              <a:srgbClr val="FF9900"/>
            </a:solidFill>
            <a:ln w="9525">
              <a:round/>
              <a:headEnd/>
              <a:tailEnd/>
            </a:ln>
            <a:effectLst/>
            <a:scene3d>
              <a:camera prst="legacyObliqueTopLeft"/>
              <a:lightRig rig="legacyFlat3" dir="t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9900"/>
              </a:extrusionClr>
              <a:contourClr>
                <a:srgbClr val="FF9900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grpSp>
          <p:nvGrpSpPr>
            <p:cNvPr id="30745" name="Group 25"/>
            <p:cNvGrpSpPr>
              <a:grpSpLocks/>
            </p:cNvGrpSpPr>
            <p:nvPr/>
          </p:nvGrpSpPr>
          <p:grpSpPr bwMode="auto">
            <a:xfrm>
              <a:off x="4305" y="1706"/>
              <a:ext cx="434" cy="134"/>
              <a:chOff x="4305" y="2950"/>
              <a:chExt cx="434" cy="134"/>
            </a:xfrm>
          </p:grpSpPr>
          <p:sp>
            <p:nvSpPr>
              <p:cNvPr id="30746" name="Oval 26"/>
              <p:cNvSpPr>
                <a:spLocks noChangeArrowheads="1"/>
              </p:cNvSpPr>
              <p:nvPr/>
            </p:nvSpPr>
            <p:spPr bwMode="auto">
              <a:xfrm>
                <a:off x="4305" y="2950"/>
                <a:ext cx="124" cy="134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747" name="Oval 27"/>
              <p:cNvSpPr>
                <a:spLocks noChangeArrowheads="1"/>
              </p:cNvSpPr>
              <p:nvPr/>
            </p:nvSpPr>
            <p:spPr bwMode="auto">
              <a:xfrm>
                <a:off x="4615" y="2950"/>
                <a:ext cx="124" cy="134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grpSp>
        <p:nvGrpSpPr>
          <p:cNvPr id="30748" name="Group 28"/>
          <p:cNvGrpSpPr>
            <a:grpSpLocks/>
          </p:cNvGrpSpPr>
          <p:nvPr/>
        </p:nvGrpSpPr>
        <p:grpSpPr bwMode="auto">
          <a:xfrm>
            <a:off x="1190625" y="333377"/>
            <a:ext cx="933450" cy="1800225"/>
            <a:chOff x="4216" y="1220"/>
            <a:chExt cx="588" cy="1134"/>
          </a:xfrm>
        </p:grpSpPr>
        <p:sp>
          <p:nvSpPr>
            <p:cNvPr id="30749" name="AutoShape 29"/>
            <p:cNvSpPr>
              <a:spLocks noChangeArrowheads="1"/>
            </p:cNvSpPr>
            <p:nvPr/>
          </p:nvSpPr>
          <p:spPr bwMode="auto">
            <a:xfrm>
              <a:off x="4216" y="1220"/>
              <a:ext cx="588" cy="1134"/>
            </a:xfrm>
            <a:prstGeom prst="roundRect">
              <a:avLst>
                <a:gd name="adj" fmla="val 16667"/>
              </a:avLst>
            </a:prstGeom>
            <a:solidFill>
              <a:srgbClr val="FF9900"/>
            </a:solidFill>
            <a:ln w="9525">
              <a:round/>
              <a:headEnd/>
              <a:tailEnd/>
            </a:ln>
            <a:effectLst/>
            <a:scene3d>
              <a:camera prst="legacyObliqueTopLeft"/>
              <a:lightRig rig="legacyFlat3" dir="t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9900"/>
              </a:extrusionClr>
              <a:contourClr>
                <a:srgbClr val="FF9900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grpSp>
          <p:nvGrpSpPr>
            <p:cNvPr id="30750" name="Group 30"/>
            <p:cNvGrpSpPr>
              <a:grpSpLocks/>
            </p:cNvGrpSpPr>
            <p:nvPr/>
          </p:nvGrpSpPr>
          <p:grpSpPr bwMode="auto">
            <a:xfrm>
              <a:off x="4305" y="1706"/>
              <a:ext cx="434" cy="134"/>
              <a:chOff x="4305" y="2950"/>
              <a:chExt cx="434" cy="134"/>
            </a:xfrm>
          </p:grpSpPr>
          <p:sp>
            <p:nvSpPr>
              <p:cNvPr id="30751" name="Oval 31"/>
              <p:cNvSpPr>
                <a:spLocks noChangeArrowheads="1"/>
              </p:cNvSpPr>
              <p:nvPr/>
            </p:nvSpPr>
            <p:spPr bwMode="auto">
              <a:xfrm>
                <a:off x="4305" y="2950"/>
                <a:ext cx="124" cy="134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752" name="Oval 32"/>
              <p:cNvSpPr>
                <a:spLocks noChangeArrowheads="1"/>
              </p:cNvSpPr>
              <p:nvPr/>
            </p:nvSpPr>
            <p:spPr bwMode="auto">
              <a:xfrm>
                <a:off x="4615" y="2950"/>
                <a:ext cx="124" cy="134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grpSp>
        <p:nvGrpSpPr>
          <p:cNvPr id="30753" name="Group 33"/>
          <p:cNvGrpSpPr>
            <a:grpSpLocks/>
          </p:cNvGrpSpPr>
          <p:nvPr/>
        </p:nvGrpSpPr>
        <p:grpSpPr bwMode="auto">
          <a:xfrm>
            <a:off x="7742238" y="2420940"/>
            <a:ext cx="933450" cy="1800225"/>
            <a:chOff x="4216" y="1220"/>
            <a:chExt cx="588" cy="1134"/>
          </a:xfrm>
        </p:grpSpPr>
        <p:sp>
          <p:nvSpPr>
            <p:cNvPr id="30754" name="AutoShape 34"/>
            <p:cNvSpPr>
              <a:spLocks noChangeArrowheads="1"/>
            </p:cNvSpPr>
            <p:nvPr/>
          </p:nvSpPr>
          <p:spPr bwMode="auto">
            <a:xfrm>
              <a:off x="4216" y="1220"/>
              <a:ext cx="588" cy="1134"/>
            </a:xfrm>
            <a:prstGeom prst="roundRect">
              <a:avLst>
                <a:gd name="adj" fmla="val 16667"/>
              </a:avLst>
            </a:prstGeom>
            <a:solidFill>
              <a:srgbClr val="FF9900"/>
            </a:solidFill>
            <a:ln w="9525">
              <a:round/>
              <a:headEnd/>
              <a:tailEnd/>
            </a:ln>
            <a:effectLst/>
            <a:scene3d>
              <a:camera prst="legacyObliqueTopLeft"/>
              <a:lightRig rig="legacyFlat3" dir="t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9900"/>
              </a:extrusionClr>
              <a:contourClr>
                <a:srgbClr val="FF9900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grpSp>
          <p:nvGrpSpPr>
            <p:cNvPr id="30755" name="Group 35"/>
            <p:cNvGrpSpPr>
              <a:grpSpLocks/>
            </p:cNvGrpSpPr>
            <p:nvPr/>
          </p:nvGrpSpPr>
          <p:grpSpPr bwMode="auto">
            <a:xfrm>
              <a:off x="4305" y="1706"/>
              <a:ext cx="434" cy="134"/>
              <a:chOff x="4305" y="2950"/>
              <a:chExt cx="434" cy="134"/>
            </a:xfrm>
          </p:grpSpPr>
          <p:sp>
            <p:nvSpPr>
              <p:cNvPr id="30756" name="Oval 36"/>
              <p:cNvSpPr>
                <a:spLocks noChangeArrowheads="1"/>
              </p:cNvSpPr>
              <p:nvPr/>
            </p:nvSpPr>
            <p:spPr bwMode="auto">
              <a:xfrm>
                <a:off x="4305" y="2950"/>
                <a:ext cx="124" cy="134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757" name="Oval 37"/>
              <p:cNvSpPr>
                <a:spLocks noChangeArrowheads="1"/>
              </p:cNvSpPr>
              <p:nvPr/>
            </p:nvSpPr>
            <p:spPr bwMode="auto">
              <a:xfrm>
                <a:off x="4615" y="2950"/>
                <a:ext cx="124" cy="134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grpSp>
        <p:nvGrpSpPr>
          <p:cNvPr id="30758" name="Group 38"/>
          <p:cNvGrpSpPr>
            <a:grpSpLocks/>
          </p:cNvGrpSpPr>
          <p:nvPr/>
        </p:nvGrpSpPr>
        <p:grpSpPr bwMode="auto">
          <a:xfrm>
            <a:off x="6443663" y="2420940"/>
            <a:ext cx="933450" cy="1800225"/>
            <a:chOff x="4216" y="1220"/>
            <a:chExt cx="588" cy="1134"/>
          </a:xfrm>
        </p:grpSpPr>
        <p:sp>
          <p:nvSpPr>
            <p:cNvPr id="30759" name="AutoShape 39"/>
            <p:cNvSpPr>
              <a:spLocks noChangeArrowheads="1"/>
            </p:cNvSpPr>
            <p:nvPr/>
          </p:nvSpPr>
          <p:spPr bwMode="auto">
            <a:xfrm>
              <a:off x="4216" y="1220"/>
              <a:ext cx="588" cy="1134"/>
            </a:xfrm>
            <a:prstGeom prst="roundRect">
              <a:avLst>
                <a:gd name="adj" fmla="val 16667"/>
              </a:avLst>
            </a:prstGeom>
            <a:solidFill>
              <a:srgbClr val="FF9900"/>
            </a:solidFill>
            <a:ln w="9525">
              <a:round/>
              <a:headEnd/>
              <a:tailEnd/>
            </a:ln>
            <a:effectLst/>
            <a:scene3d>
              <a:camera prst="legacyObliqueTopLeft"/>
              <a:lightRig rig="legacyFlat3" dir="t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9900"/>
              </a:extrusionClr>
              <a:contourClr>
                <a:srgbClr val="FF9900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grpSp>
          <p:nvGrpSpPr>
            <p:cNvPr id="30760" name="Group 40"/>
            <p:cNvGrpSpPr>
              <a:grpSpLocks/>
            </p:cNvGrpSpPr>
            <p:nvPr/>
          </p:nvGrpSpPr>
          <p:grpSpPr bwMode="auto">
            <a:xfrm>
              <a:off x="4305" y="1706"/>
              <a:ext cx="434" cy="134"/>
              <a:chOff x="4305" y="2950"/>
              <a:chExt cx="434" cy="134"/>
            </a:xfrm>
          </p:grpSpPr>
          <p:sp>
            <p:nvSpPr>
              <p:cNvPr id="30761" name="Oval 41"/>
              <p:cNvSpPr>
                <a:spLocks noChangeArrowheads="1"/>
              </p:cNvSpPr>
              <p:nvPr/>
            </p:nvSpPr>
            <p:spPr bwMode="auto">
              <a:xfrm>
                <a:off x="4305" y="2950"/>
                <a:ext cx="124" cy="134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762" name="Oval 42"/>
              <p:cNvSpPr>
                <a:spLocks noChangeArrowheads="1"/>
              </p:cNvSpPr>
              <p:nvPr/>
            </p:nvSpPr>
            <p:spPr bwMode="auto">
              <a:xfrm>
                <a:off x="4615" y="2950"/>
                <a:ext cx="124" cy="134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shre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07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07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07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072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07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072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07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072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07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072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072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shre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07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07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07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073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073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073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073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073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073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073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073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shre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07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07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07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073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073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073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073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073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073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073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073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shre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07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07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07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074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074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074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074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074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074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074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074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shre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 nodeType="clickPar">
                      <p:stCondLst>
                        <p:cond delay="indefinite"/>
                      </p:stCondLst>
                      <p:childTnLst>
                        <p:par>
                          <p:cTn id="9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07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07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07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074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074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074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074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074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074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074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074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shre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 nodeType="clickPar">
                      <p:stCondLst>
                        <p:cond delay="indefinite"/>
                      </p:stCondLst>
                      <p:childTnLst>
                        <p:par>
                          <p:cTn id="1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07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07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07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075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075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075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075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075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075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075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075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shre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 nodeType="clickPar">
                      <p:stCondLst>
                        <p:cond delay="indefinite"/>
                      </p:stCondLst>
                      <p:childTnLst>
                        <p:par>
                          <p:cTn id="1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07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07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07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075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075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075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075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075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075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075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075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shre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 nodeType="clickPar">
                      <p:stCondLst>
                        <p:cond delay="indefinite"/>
                      </p:stCondLst>
                      <p:childTnLst>
                        <p:par>
                          <p:cTn id="1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9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1" dur="500" fill="hold"/>
                                        <p:tgtEl>
                                          <p:spTgt spid="307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500" fill="hold"/>
                                        <p:tgtEl>
                                          <p:spTgt spid="307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500" fill="hold"/>
                                        <p:tgtEl>
                                          <p:spTgt spid="307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500" fill="hold"/>
                                        <p:tgtEl>
                                          <p:spTgt spid="307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5" dur="500" tmFilter="0,0; .5, 1; 1, 1"/>
                                        <p:tgtEl>
                                          <p:spTgt spid="3072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7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746" name="Group 2"/>
          <p:cNvGrpSpPr>
            <a:grpSpLocks/>
          </p:cNvGrpSpPr>
          <p:nvPr/>
        </p:nvGrpSpPr>
        <p:grpSpPr bwMode="auto">
          <a:xfrm>
            <a:off x="7670800" y="333377"/>
            <a:ext cx="933450" cy="1800225"/>
            <a:chOff x="4216" y="1220"/>
            <a:chExt cx="588" cy="1134"/>
          </a:xfrm>
        </p:grpSpPr>
        <p:sp>
          <p:nvSpPr>
            <p:cNvPr id="31747" name="AutoShape 3"/>
            <p:cNvSpPr>
              <a:spLocks noChangeArrowheads="1"/>
            </p:cNvSpPr>
            <p:nvPr/>
          </p:nvSpPr>
          <p:spPr bwMode="auto">
            <a:xfrm>
              <a:off x="4216" y="1220"/>
              <a:ext cx="588" cy="1134"/>
            </a:xfrm>
            <a:prstGeom prst="roundRect">
              <a:avLst>
                <a:gd name="adj" fmla="val 16667"/>
              </a:avLst>
            </a:prstGeom>
            <a:solidFill>
              <a:srgbClr val="FF9900"/>
            </a:solidFill>
            <a:ln w="9525">
              <a:round/>
              <a:headEnd/>
              <a:tailEnd/>
            </a:ln>
            <a:effectLst/>
            <a:scene3d>
              <a:camera prst="legacyObliqueTopLeft"/>
              <a:lightRig rig="legacyFlat3" dir="t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9900"/>
              </a:extrusionClr>
              <a:contourClr>
                <a:srgbClr val="FF9900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grpSp>
          <p:nvGrpSpPr>
            <p:cNvPr id="31748" name="Group 4"/>
            <p:cNvGrpSpPr>
              <a:grpSpLocks/>
            </p:cNvGrpSpPr>
            <p:nvPr/>
          </p:nvGrpSpPr>
          <p:grpSpPr bwMode="auto">
            <a:xfrm>
              <a:off x="4305" y="1706"/>
              <a:ext cx="434" cy="134"/>
              <a:chOff x="4305" y="2950"/>
              <a:chExt cx="434" cy="134"/>
            </a:xfrm>
          </p:grpSpPr>
          <p:sp>
            <p:nvSpPr>
              <p:cNvPr id="31749" name="Oval 5"/>
              <p:cNvSpPr>
                <a:spLocks noChangeArrowheads="1"/>
              </p:cNvSpPr>
              <p:nvPr/>
            </p:nvSpPr>
            <p:spPr bwMode="auto">
              <a:xfrm>
                <a:off x="4305" y="2950"/>
                <a:ext cx="124" cy="134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1750" name="Oval 6"/>
              <p:cNvSpPr>
                <a:spLocks noChangeArrowheads="1"/>
              </p:cNvSpPr>
              <p:nvPr/>
            </p:nvSpPr>
            <p:spPr bwMode="auto">
              <a:xfrm>
                <a:off x="4615" y="2950"/>
                <a:ext cx="124" cy="134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31751" name="Text Box 7"/>
          <p:cNvSpPr txBox="1">
            <a:spLocks noChangeArrowheads="1"/>
          </p:cNvSpPr>
          <p:nvPr/>
        </p:nvSpPr>
        <p:spPr bwMode="auto">
          <a:xfrm>
            <a:off x="611188" y="4149727"/>
            <a:ext cx="7848600" cy="2608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rtl="0">
              <a:spcBef>
                <a:spcPct val="50000"/>
              </a:spcBef>
            </a:pPr>
            <a:r>
              <a:rPr lang="ar-EG" altLang="en-US" sz="6600" b="1">
                <a:solidFill>
                  <a:srgbClr val="0000FF"/>
                </a:solidFill>
              </a:rPr>
              <a:t>2</a:t>
            </a:r>
            <a:r>
              <a:rPr lang="ar-SA" altLang="en-US" sz="6600" b="1">
                <a:solidFill>
                  <a:srgbClr val="FF0000"/>
                </a:solidFill>
              </a:rPr>
              <a:t> مكررة</a:t>
            </a:r>
            <a:r>
              <a:rPr lang="ar-EG" altLang="en-US" sz="6600" b="1">
                <a:solidFill>
                  <a:srgbClr val="FF0000"/>
                </a:solidFill>
              </a:rPr>
              <a:t> </a:t>
            </a:r>
            <a:r>
              <a:rPr lang="ar-SA" altLang="en-US" sz="6600" b="1">
                <a:solidFill>
                  <a:srgbClr val="FF0000"/>
                </a:solidFill>
              </a:rPr>
              <a:t> </a:t>
            </a:r>
            <a:r>
              <a:rPr lang="ar-EG" altLang="en-US" sz="6600" b="1">
                <a:solidFill>
                  <a:srgbClr val="0000FF"/>
                </a:solidFill>
              </a:rPr>
              <a:t>9 مرات   </a:t>
            </a:r>
            <a:r>
              <a:rPr lang="ar-SA" altLang="en-US" sz="6600" b="1">
                <a:solidFill>
                  <a:srgbClr val="FF0000"/>
                </a:solidFill>
              </a:rPr>
              <a:t> = </a:t>
            </a:r>
            <a:r>
              <a:rPr lang="ar-EG" altLang="en-US" sz="6600" b="1">
                <a:solidFill>
                  <a:srgbClr val="FF0000"/>
                </a:solidFill>
              </a:rPr>
              <a:t>18</a:t>
            </a:r>
            <a:endParaRPr lang="ar-SA" altLang="en-US" sz="6600" b="1">
              <a:solidFill>
                <a:srgbClr val="FF0000"/>
              </a:solidFill>
            </a:endParaRPr>
          </a:p>
          <a:p>
            <a:pPr rtl="0">
              <a:spcBef>
                <a:spcPct val="50000"/>
              </a:spcBef>
            </a:pPr>
            <a:r>
              <a:rPr lang="ar-SA" altLang="en-US" sz="6600" b="1">
                <a:solidFill>
                  <a:srgbClr val="FF0000"/>
                </a:solidFill>
              </a:rPr>
              <a:t>أي : </a:t>
            </a:r>
            <a:r>
              <a:rPr lang="ar-EG" altLang="en-US" sz="6600" b="1">
                <a:solidFill>
                  <a:srgbClr val="0000FF"/>
                </a:solidFill>
              </a:rPr>
              <a:t>2 </a:t>
            </a:r>
            <a:r>
              <a:rPr lang="ar-SA" altLang="en-US" sz="6600" b="1">
                <a:solidFill>
                  <a:srgbClr val="FF0000"/>
                </a:solidFill>
              </a:rPr>
              <a:t>  </a:t>
            </a:r>
            <a:r>
              <a:rPr lang="ar-EG" altLang="en-US" sz="6600" b="1">
                <a:solidFill>
                  <a:srgbClr val="FF0000"/>
                </a:solidFill>
              </a:rPr>
              <a:t> </a:t>
            </a:r>
            <a:r>
              <a:rPr lang="ar-SA" altLang="en-US" sz="6600" b="1">
                <a:solidFill>
                  <a:srgbClr val="FF0000"/>
                </a:solidFill>
              </a:rPr>
              <a:t>×  </a:t>
            </a:r>
            <a:r>
              <a:rPr lang="ar-EG" altLang="en-US" sz="6600" b="1">
                <a:solidFill>
                  <a:srgbClr val="0000FF"/>
                </a:solidFill>
              </a:rPr>
              <a:t>9</a:t>
            </a:r>
            <a:r>
              <a:rPr lang="ar-SA" altLang="en-US" sz="6600" b="1">
                <a:solidFill>
                  <a:srgbClr val="FF0000"/>
                </a:solidFill>
              </a:rPr>
              <a:t>      </a:t>
            </a:r>
            <a:r>
              <a:rPr lang="ar-EG" altLang="en-US" sz="6600" b="1">
                <a:solidFill>
                  <a:srgbClr val="FF0000"/>
                </a:solidFill>
              </a:rPr>
              <a:t> </a:t>
            </a:r>
            <a:r>
              <a:rPr lang="ar-SA" altLang="en-US" sz="6600" b="1">
                <a:solidFill>
                  <a:srgbClr val="FF0000"/>
                </a:solidFill>
              </a:rPr>
              <a:t>= </a:t>
            </a:r>
            <a:r>
              <a:rPr lang="ar-EG" altLang="en-US" sz="6600" b="1">
                <a:solidFill>
                  <a:srgbClr val="FF0000"/>
                </a:solidFill>
              </a:rPr>
              <a:t>18</a:t>
            </a:r>
            <a:endParaRPr lang="en-US" altLang="en-US" sz="6600" b="1">
              <a:solidFill>
                <a:srgbClr val="FF0000"/>
              </a:solidFill>
            </a:endParaRPr>
          </a:p>
        </p:txBody>
      </p:sp>
      <p:grpSp>
        <p:nvGrpSpPr>
          <p:cNvPr id="31752" name="Group 8"/>
          <p:cNvGrpSpPr>
            <a:grpSpLocks/>
          </p:cNvGrpSpPr>
          <p:nvPr/>
        </p:nvGrpSpPr>
        <p:grpSpPr bwMode="auto">
          <a:xfrm>
            <a:off x="6443663" y="333377"/>
            <a:ext cx="933450" cy="1800225"/>
            <a:chOff x="4216" y="1220"/>
            <a:chExt cx="588" cy="1134"/>
          </a:xfrm>
        </p:grpSpPr>
        <p:sp>
          <p:nvSpPr>
            <p:cNvPr id="31753" name="AutoShape 9"/>
            <p:cNvSpPr>
              <a:spLocks noChangeArrowheads="1"/>
            </p:cNvSpPr>
            <p:nvPr/>
          </p:nvSpPr>
          <p:spPr bwMode="auto">
            <a:xfrm>
              <a:off x="4216" y="1220"/>
              <a:ext cx="588" cy="1134"/>
            </a:xfrm>
            <a:prstGeom prst="roundRect">
              <a:avLst>
                <a:gd name="adj" fmla="val 16667"/>
              </a:avLst>
            </a:prstGeom>
            <a:solidFill>
              <a:srgbClr val="FF9900"/>
            </a:solidFill>
            <a:ln w="9525">
              <a:round/>
              <a:headEnd/>
              <a:tailEnd/>
            </a:ln>
            <a:effectLst/>
            <a:scene3d>
              <a:camera prst="legacyObliqueTopLeft"/>
              <a:lightRig rig="legacyFlat3" dir="t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9900"/>
              </a:extrusionClr>
              <a:contourClr>
                <a:srgbClr val="FF9900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grpSp>
          <p:nvGrpSpPr>
            <p:cNvPr id="31754" name="Group 10"/>
            <p:cNvGrpSpPr>
              <a:grpSpLocks/>
            </p:cNvGrpSpPr>
            <p:nvPr/>
          </p:nvGrpSpPr>
          <p:grpSpPr bwMode="auto">
            <a:xfrm>
              <a:off x="4305" y="1706"/>
              <a:ext cx="434" cy="134"/>
              <a:chOff x="4305" y="2950"/>
              <a:chExt cx="434" cy="134"/>
            </a:xfrm>
          </p:grpSpPr>
          <p:sp>
            <p:nvSpPr>
              <p:cNvPr id="31755" name="Oval 11"/>
              <p:cNvSpPr>
                <a:spLocks noChangeArrowheads="1"/>
              </p:cNvSpPr>
              <p:nvPr/>
            </p:nvSpPr>
            <p:spPr bwMode="auto">
              <a:xfrm>
                <a:off x="4305" y="2950"/>
                <a:ext cx="124" cy="134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1756" name="Oval 12"/>
              <p:cNvSpPr>
                <a:spLocks noChangeArrowheads="1"/>
              </p:cNvSpPr>
              <p:nvPr/>
            </p:nvSpPr>
            <p:spPr bwMode="auto">
              <a:xfrm>
                <a:off x="4615" y="2950"/>
                <a:ext cx="124" cy="134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grpSp>
        <p:nvGrpSpPr>
          <p:cNvPr id="31757" name="Group 13"/>
          <p:cNvGrpSpPr>
            <a:grpSpLocks/>
          </p:cNvGrpSpPr>
          <p:nvPr/>
        </p:nvGrpSpPr>
        <p:grpSpPr bwMode="auto">
          <a:xfrm>
            <a:off x="5148263" y="333377"/>
            <a:ext cx="933450" cy="1800225"/>
            <a:chOff x="4216" y="1220"/>
            <a:chExt cx="588" cy="1134"/>
          </a:xfrm>
        </p:grpSpPr>
        <p:sp>
          <p:nvSpPr>
            <p:cNvPr id="31758" name="AutoShape 14"/>
            <p:cNvSpPr>
              <a:spLocks noChangeArrowheads="1"/>
            </p:cNvSpPr>
            <p:nvPr/>
          </p:nvSpPr>
          <p:spPr bwMode="auto">
            <a:xfrm>
              <a:off x="4216" y="1220"/>
              <a:ext cx="588" cy="1134"/>
            </a:xfrm>
            <a:prstGeom prst="roundRect">
              <a:avLst>
                <a:gd name="adj" fmla="val 16667"/>
              </a:avLst>
            </a:prstGeom>
            <a:solidFill>
              <a:srgbClr val="FF9900"/>
            </a:solidFill>
            <a:ln w="9525">
              <a:round/>
              <a:headEnd/>
              <a:tailEnd/>
            </a:ln>
            <a:effectLst/>
            <a:scene3d>
              <a:camera prst="legacyObliqueTopLeft"/>
              <a:lightRig rig="legacyFlat3" dir="t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9900"/>
              </a:extrusionClr>
              <a:contourClr>
                <a:srgbClr val="FF9900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grpSp>
          <p:nvGrpSpPr>
            <p:cNvPr id="31759" name="Group 15"/>
            <p:cNvGrpSpPr>
              <a:grpSpLocks/>
            </p:cNvGrpSpPr>
            <p:nvPr/>
          </p:nvGrpSpPr>
          <p:grpSpPr bwMode="auto">
            <a:xfrm>
              <a:off x="4305" y="1706"/>
              <a:ext cx="434" cy="134"/>
              <a:chOff x="4305" y="2950"/>
              <a:chExt cx="434" cy="134"/>
            </a:xfrm>
          </p:grpSpPr>
          <p:sp>
            <p:nvSpPr>
              <p:cNvPr id="31760" name="Oval 16"/>
              <p:cNvSpPr>
                <a:spLocks noChangeArrowheads="1"/>
              </p:cNvSpPr>
              <p:nvPr/>
            </p:nvSpPr>
            <p:spPr bwMode="auto">
              <a:xfrm>
                <a:off x="4305" y="2950"/>
                <a:ext cx="124" cy="134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1761" name="Oval 17"/>
              <p:cNvSpPr>
                <a:spLocks noChangeArrowheads="1"/>
              </p:cNvSpPr>
              <p:nvPr/>
            </p:nvSpPr>
            <p:spPr bwMode="auto">
              <a:xfrm>
                <a:off x="4615" y="2950"/>
                <a:ext cx="124" cy="134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grpSp>
        <p:nvGrpSpPr>
          <p:cNvPr id="31762" name="Group 18"/>
          <p:cNvGrpSpPr>
            <a:grpSpLocks/>
          </p:cNvGrpSpPr>
          <p:nvPr/>
        </p:nvGrpSpPr>
        <p:grpSpPr bwMode="auto">
          <a:xfrm>
            <a:off x="3854450" y="333377"/>
            <a:ext cx="933450" cy="1800225"/>
            <a:chOff x="4216" y="1220"/>
            <a:chExt cx="588" cy="1134"/>
          </a:xfrm>
        </p:grpSpPr>
        <p:sp>
          <p:nvSpPr>
            <p:cNvPr id="31763" name="AutoShape 19"/>
            <p:cNvSpPr>
              <a:spLocks noChangeArrowheads="1"/>
            </p:cNvSpPr>
            <p:nvPr/>
          </p:nvSpPr>
          <p:spPr bwMode="auto">
            <a:xfrm>
              <a:off x="4216" y="1220"/>
              <a:ext cx="588" cy="1134"/>
            </a:xfrm>
            <a:prstGeom prst="roundRect">
              <a:avLst>
                <a:gd name="adj" fmla="val 16667"/>
              </a:avLst>
            </a:prstGeom>
            <a:solidFill>
              <a:srgbClr val="FF9900"/>
            </a:solidFill>
            <a:ln w="9525">
              <a:round/>
              <a:headEnd/>
              <a:tailEnd/>
            </a:ln>
            <a:effectLst/>
            <a:scene3d>
              <a:camera prst="legacyObliqueTopLeft"/>
              <a:lightRig rig="legacyFlat3" dir="t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9900"/>
              </a:extrusionClr>
              <a:contourClr>
                <a:srgbClr val="FF9900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grpSp>
          <p:nvGrpSpPr>
            <p:cNvPr id="31764" name="Group 20"/>
            <p:cNvGrpSpPr>
              <a:grpSpLocks/>
            </p:cNvGrpSpPr>
            <p:nvPr/>
          </p:nvGrpSpPr>
          <p:grpSpPr bwMode="auto">
            <a:xfrm>
              <a:off x="4305" y="1706"/>
              <a:ext cx="434" cy="134"/>
              <a:chOff x="4305" y="2950"/>
              <a:chExt cx="434" cy="134"/>
            </a:xfrm>
          </p:grpSpPr>
          <p:sp>
            <p:nvSpPr>
              <p:cNvPr id="31765" name="Oval 21"/>
              <p:cNvSpPr>
                <a:spLocks noChangeArrowheads="1"/>
              </p:cNvSpPr>
              <p:nvPr/>
            </p:nvSpPr>
            <p:spPr bwMode="auto">
              <a:xfrm>
                <a:off x="4305" y="2950"/>
                <a:ext cx="124" cy="134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1766" name="Oval 22"/>
              <p:cNvSpPr>
                <a:spLocks noChangeArrowheads="1"/>
              </p:cNvSpPr>
              <p:nvPr/>
            </p:nvSpPr>
            <p:spPr bwMode="auto">
              <a:xfrm>
                <a:off x="4615" y="2950"/>
                <a:ext cx="124" cy="134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grpSp>
        <p:nvGrpSpPr>
          <p:cNvPr id="31767" name="Group 23"/>
          <p:cNvGrpSpPr>
            <a:grpSpLocks/>
          </p:cNvGrpSpPr>
          <p:nvPr/>
        </p:nvGrpSpPr>
        <p:grpSpPr bwMode="auto">
          <a:xfrm>
            <a:off x="2555875" y="333377"/>
            <a:ext cx="933450" cy="1800225"/>
            <a:chOff x="4216" y="1220"/>
            <a:chExt cx="588" cy="1134"/>
          </a:xfrm>
        </p:grpSpPr>
        <p:sp>
          <p:nvSpPr>
            <p:cNvPr id="31768" name="AutoShape 24"/>
            <p:cNvSpPr>
              <a:spLocks noChangeArrowheads="1"/>
            </p:cNvSpPr>
            <p:nvPr/>
          </p:nvSpPr>
          <p:spPr bwMode="auto">
            <a:xfrm>
              <a:off x="4216" y="1220"/>
              <a:ext cx="588" cy="1134"/>
            </a:xfrm>
            <a:prstGeom prst="roundRect">
              <a:avLst>
                <a:gd name="adj" fmla="val 16667"/>
              </a:avLst>
            </a:prstGeom>
            <a:solidFill>
              <a:srgbClr val="FF9900"/>
            </a:solidFill>
            <a:ln w="9525">
              <a:round/>
              <a:headEnd/>
              <a:tailEnd/>
            </a:ln>
            <a:effectLst/>
            <a:scene3d>
              <a:camera prst="legacyObliqueTopLeft"/>
              <a:lightRig rig="legacyFlat3" dir="t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9900"/>
              </a:extrusionClr>
              <a:contourClr>
                <a:srgbClr val="FF9900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grpSp>
          <p:nvGrpSpPr>
            <p:cNvPr id="31769" name="Group 25"/>
            <p:cNvGrpSpPr>
              <a:grpSpLocks/>
            </p:cNvGrpSpPr>
            <p:nvPr/>
          </p:nvGrpSpPr>
          <p:grpSpPr bwMode="auto">
            <a:xfrm>
              <a:off x="4305" y="1706"/>
              <a:ext cx="434" cy="134"/>
              <a:chOff x="4305" y="2950"/>
              <a:chExt cx="434" cy="134"/>
            </a:xfrm>
          </p:grpSpPr>
          <p:sp>
            <p:nvSpPr>
              <p:cNvPr id="31770" name="Oval 26"/>
              <p:cNvSpPr>
                <a:spLocks noChangeArrowheads="1"/>
              </p:cNvSpPr>
              <p:nvPr/>
            </p:nvSpPr>
            <p:spPr bwMode="auto">
              <a:xfrm>
                <a:off x="4305" y="2950"/>
                <a:ext cx="124" cy="134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1771" name="Oval 27"/>
              <p:cNvSpPr>
                <a:spLocks noChangeArrowheads="1"/>
              </p:cNvSpPr>
              <p:nvPr/>
            </p:nvSpPr>
            <p:spPr bwMode="auto">
              <a:xfrm>
                <a:off x="4615" y="2950"/>
                <a:ext cx="124" cy="134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grpSp>
        <p:nvGrpSpPr>
          <p:cNvPr id="31772" name="Group 28"/>
          <p:cNvGrpSpPr>
            <a:grpSpLocks/>
          </p:cNvGrpSpPr>
          <p:nvPr/>
        </p:nvGrpSpPr>
        <p:grpSpPr bwMode="auto">
          <a:xfrm>
            <a:off x="7886700" y="2420940"/>
            <a:ext cx="933450" cy="1800225"/>
            <a:chOff x="4216" y="1220"/>
            <a:chExt cx="588" cy="1134"/>
          </a:xfrm>
        </p:grpSpPr>
        <p:sp>
          <p:nvSpPr>
            <p:cNvPr id="31773" name="AutoShape 29"/>
            <p:cNvSpPr>
              <a:spLocks noChangeArrowheads="1"/>
            </p:cNvSpPr>
            <p:nvPr/>
          </p:nvSpPr>
          <p:spPr bwMode="auto">
            <a:xfrm>
              <a:off x="4216" y="1220"/>
              <a:ext cx="588" cy="1134"/>
            </a:xfrm>
            <a:prstGeom prst="roundRect">
              <a:avLst>
                <a:gd name="adj" fmla="val 16667"/>
              </a:avLst>
            </a:prstGeom>
            <a:solidFill>
              <a:srgbClr val="FF9900"/>
            </a:solidFill>
            <a:ln w="9525">
              <a:round/>
              <a:headEnd/>
              <a:tailEnd/>
            </a:ln>
            <a:effectLst/>
            <a:scene3d>
              <a:camera prst="legacyObliqueTopLeft"/>
              <a:lightRig rig="legacyFlat3" dir="t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9900"/>
              </a:extrusionClr>
              <a:contourClr>
                <a:srgbClr val="FF9900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grpSp>
          <p:nvGrpSpPr>
            <p:cNvPr id="31774" name="Group 30"/>
            <p:cNvGrpSpPr>
              <a:grpSpLocks/>
            </p:cNvGrpSpPr>
            <p:nvPr/>
          </p:nvGrpSpPr>
          <p:grpSpPr bwMode="auto">
            <a:xfrm>
              <a:off x="4305" y="1706"/>
              <a:ext cx="434" cy="134"/>
              <a:chOff x="4305" y="2950"/>
              <a:chExt cx="434" cy="134"/>
            </a:xfrm>
          </p:grpSpPr>
          <p:sp>
            <p:nvSpPr>
              <p:cNvPr id="31775" name="Oval 31"/>
              <p:cNvSpPr>
                <a:spLocks noChangeArrowheads="1"/>
              </p:cNvSpPr>
              <p:nvPr/>
            </p:nvSpPr>
            <p:spPr bwMode="auto">
              <a:xfrm>
                <a:off x="4305" y="2950"/>
                <a:ext cx="124" cy="134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1776" name="Oval 32"/>
              <p:cNvSpPr>
                <a:spLocks noChangeArrowheads="1"/>
              </p:cNvSpPr>
              <p:nvPr/>
            </p:nvSpPr>
            <p:spPr bwMode="auto">
              <a:xfrm>
                <a:off x="4615" y="2950"/>
                <a:ext cx="124" cy="134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grpSp>
        <p:nvGrpSpPr>
          <p:cNvPr id="31777" name="Group 33"/>
          <p:cNvGrpSpPr>
            <a:grpSpLocks/>
          </p:cNvGrpSpPr>
          <p:nvPr/>
        </p:nvGrpSpPr>
        <p:grpSpPr bwMode="auto">
          <a:xfrm>
            <a:off x="6589713" y="2420940"/>
            <a:ext cx="933450" cy="1800225"/>
            <a:chOff x="4216" y="1220"/>
            <a:chExt cx="588" cy="1134"/>
          </a:xfrm>
        </p:grpSpPr>
        <p:sp>
          <p:nvSpPr>
            <p:cNvPr id="31778" name="AutoShape 34"/>
            <p:cNvSpPr>
              <a:spLocks noChangeArrowheads="1"/>
            </p:cNvSpPr>
            <p:nvPr/>
          </p:nvSpPr>
          <p:spPr bwMode="auto">
            <a:xfrm>
              <a:off x="4216" y="1220"/>
              <a:ext cx="588" cy="1134"/>
            </a:xfrm>
            <a:prstGeom prst="roundRect">
              <a:avLst>
                <a:gd name="adj" fmla="val 16667"/>
              </a:avLst>
            </a:prstGeom>
            <a:solidFill>
              <a:srgbClr val="FF9900"/>
            </a:solidFill>
            <a:ln w="9525">
              <a:round/>
              <a:headEnd/>
              <a:tailEnd/>
            </a:ln>
            <a:effectLst/>
            <a:scene3d>
              <a:camera prst="legacyObliqueTopLeft"/>
              <a:lightRig rig="legacyFlat3" dir="t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9900"/>
              </a:extrusionClr>
              <a:contourClr>
                <a:srgbClr val="FF9900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grpSp>
          <p:nvGrpSpPr>
            <p:cNvPr id="31779" name="Group 35"/>
            <p:cNvGrpSpPr>
              <a:grpSpLocks/>
            </p:cNvGrpSpPr>
            <p:nvPr/>
          </p:nvGrpSpPr>
          <p:grpSpPr bwMode="auto">
            <a:xfrm>
              <a:off x="4305" y="1706"/>
              <a:ext cx="434" cy="134"/>
              <a:chOff x="4305" y="2950"/>
              <a:chExt cx="434" cy="134"/>
            </a:xfrm>
          </p:grpSpPr>
          <p:sp>
            <p:nvSpPr>
              <p:cNvPr id="31780" name="Oval 36"/>
              <p:cNvSpPr>
                <a:spLocks noChangeArrowheads="1"/>
              </p:cNvSpPr>
              <p:nvPr/>
            </p:nvSpPr>
            <p:spPr bwMode="auto">
              <a:xfrm>
                <a:off x="4305" y="2950"/>
                <a:ext cx="124" cy="134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1781" name="Oval 37"/>
              <p:cNvSpPr>
                <a:spLocks noChangeArrowheads="1"/>
              </p:cNvSpPr>
              <p:nvPr/>
            </p:nvSpPr>
            <p:spPr bwMode="auto">
              <a:xfrm>
                <a:off x="4615" y="2950"/>
                <a:ext cx="124" cy="134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grpSp>
        <p:nvGrpSpPr>
          <p:cNvPr id="31782" name="Group 38"/>
          <p:cNvGrpSpPr>
            <a:grpSpLocks/>
          </p:cNvGrpSpPr>
          <p:nvPr/>
        </p:nvGrpSpPr>
        <p:grpSpPr bwMode="auto">
          <a:xfrm>
            <a:off x="5291138" y="2420940"/>
            <a:ext cx="933450" cy="1800225"/>
            <a:chOff x="4216" y="1220"/>
            <a:chExt cx="588" cy="1134"/>
          </a:xfrm>
        </p:grpSpPr>
        <p:sp>
          <p:nvSpPr>
            <p:cNvPr id="31783" name="AutoShape 39"/>
            <p:cNvSpPr>
              <a:spLocks noChangeArrowheads="1"/>
            </p:cNvSpPr>
            <p:nvPr/>
          </p:nvSpPr>
          <p:spPr bwMode="auto">
            <a:xfrm>
              <a:off x="4216" y="1220"/>
              <a:ext cx="588" cy="1134"/>
            </a:xfrm>
            <a:prstGeom prst="roundRect">
              <a:avLst>
                <a:gd name="adj" fmla="val 16667"/>
              </a:avLst>
            </a:prstGeom>
            <a:solidFill>
              <a:srgbClr val="FF9900"/>
            </a:solidFill>
            <a:ln w="9525">
              <a:round/>
              <a:headEnd/>
              <a:tailEnd/>
            </a:ln>
            <a:effectLst/>
            <a:scene3d>
              <a:camera prst="legacyObliqueTopLeft"/>
              <a:lightRig rig="legacyFlat3" dir="t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9900"/>
              </a:extrusionClr>
              <a:contourClr>
                <a:srgbClr val="FF9900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grpSp>
          <p:nvGrpSpPr>
            <p:cNvPr id="31784" name="Group 40"/>
            <p:cNvGrpSpPr>
              <a:grpSpLocks/>
            </p:cNvGrpSpPr>
            <p:nvPr/>
          </p:nvGrpSpPr>
          <p:grpSpPr bwMode="auto">
            <a:xfrm>
              <a:off x="4305" y="1706"/>
              <a:ext cx="434" cy="134"/>
              <a:chOff x="4305" y="2950"/>
              <a:chExt cx="434" cy="134"/>
            </a:xfrm>
          </p:grpSpPr>
          <p:sp>
            <p:nvSpPr>
              <p:cNvPr id="31785" name="Oval 41"/>
              <p:cNvSpPr>
                <a:spLocks noChangeArrowheads="1"/>
              </p:cNvSpPr>
              <p:nvPr/>
            </p:nvSpPr>
            <p:spPr bwMode="auto">
              <a:xfrm>
                <a:off x="4305" y="2950"/>
                <a:ext cx="124" cy="134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1786" name="Oval 42"/>
              <p:cNvSpPr>
                <a:spLocks noChangeArrowheads="1"/>
              </p:cNvSpPr>
              <p:nvPr/>
            </p:nvSpPr>
            <p:spPr bwMode="auto">
              <a:xfrm>
                <a:off x="4615" y="2950"/>
                <a:ext cx="124" cy="134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grpSp>
        <p:nvGrpSpPr>
          <p:cNvPr id="31787" name="Group 43"/>
          <p:cNvGrpSpPr>
            <a:grpSpLocks/>
          </p:cNvGrpSpPr>
          <p:nvPr/>
        </p:nvGrpSpPr>
        <p:grpSpPr bwMode="auto">
          <a:xfrm>
            <a:off x="3995738" y="2420940"/>
            <a:ext cx="933450" cy="1800225"/>
            <a:chOff x="4216" y="1220"/>
            <a:chExt cx="588" cy="1134"/>
          </a:xfrm>
        </p:grpSpPr>
        <p:sp>
          <p:nvSpPr>
            <p:cNvPr id="31788" name="AutoShape 44"/>
            <p:cNvSpPr>
              <a:spLocks noChangeArrowheads="1"/>
            </p:cNvSpPr>
            <p:nvPr/>
          </p:nvSpPr>
          <p:spPr bwMode="auto">
            <a:xfrm>
              <a:off x="4216" y="1220"/>
              <a:ext cx="588" cy="1134"/>
            </a:xfrm>
            <a:prstGeom prst="roundRect">
              <a:avLst>
                <a:gd name="adj" fmla="val 16667"/>
              </a:avLst>
            </a:prstGeom>
            <a:solidFill>
              <a:srgbClr val="FF9900"/>
            </a:solidFill>
            <a:ln w="9525">
              <a:round/>
              <a:headEnd/>
              <a:tailEnd/>
            </a:ln>
            <a:effectLst/>
            <a:scene3d>
              <a:camera prst="legacyObliqueTopLeft"/>
              <a:lightRig rig="legacyFlat3" dir="t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9900"/>
              </a:extrusionClr>
              <a:contourClr>
                <a:srgbClr val="FF9900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grpSp>
          <p:nvGrpSpPr>
            <p:cNvPr id="31789" name="Group 45"/>
            <p:cNvGrpSpPr>
              <a:grpSpLocks/>
            </p:cNvGrpSpPr>
            <p:nvPr/>
          </p:nvGrpSpPr>
          <p:grpSpPr bwMode="auto">
            <a:xfrm>
              <a:off x="4305" y="1706"/>
              <a:ext cx="434" cy="134"/>
              <a:chOff x="4305" y="2950"/>
              <a:chExt cx="434" cy="134"/>
            </a:xfrm>
          </p:grpSpPr>
          <p:sp>
            <p:nvSpPr>
              <p:cNvPr id="31790" name="Oval 46"/>
              <p:cNvSpPr>
                <a:spLocks noChangeArrowheads="1"/>
              </p:cNvSpPr>
              <p:nvPr/>
            </p:nvSpPr>
            <p:spPr bwMode="auto">
              <a:xfrm>
                <a:off x="4305" y="2950"/>
                <a:ext cx="124" cy="134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1791" name="Oval 47"/>
              <p:cNvSpPr>
                <a:spLocks noChangeArrowheads="1"/>
              </p:cNvSpPr>
              <p:nvPr/>
            </p:nvSpPr>
            <p:spPr bwMode="auto">
              <a:xfrm>
                <a:off x="4615" y="2950"/>
                <a:ext cx="124" cy="134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shre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17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17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17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175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175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175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175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175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175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175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175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shre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17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17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17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175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175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175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175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175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175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175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175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shre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17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17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17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176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176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176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176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176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176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176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176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shre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17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17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17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176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176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176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176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176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176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176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176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shre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 nodeType="clickPar">
                      <p:stCondLst>
                        <p:cond delay="indefinite"/>
                      </p:stCondLst>
                      <p:childTnLst>
                        <p:par>
                          <p:cTn id="9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17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17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17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177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177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177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177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177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177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177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177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shre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 nodeType="clickPar">
                      <p:stCondLst>
                        <p:cond delay="indefinite"/>
                      </p:stCondLst>
                      <p:childTnLst>
                        <p:par>
                          <p:cTn id="1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17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17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17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177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177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177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177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177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177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177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177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shre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 nodeType="clickPar">
                      <p:stCondLst>
                        <p:cond delay="indefinite"/>
                      </p:stCondLst>
                      <p:childTnLst>
                        <p:par>
                          <p:cTn id="1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17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17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17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178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178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178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178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178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178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178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178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shre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 nodeType="clickPar">
                      <p:stCondLst>
                        <p:cond delay="indefinite"/>
                      </p:stCondLst>
                      <p:childTnLst>
                        <p:par>
                          <p:cTn id="1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17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17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17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5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178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178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178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178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178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6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178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178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6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178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shre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 nodeType="clickPar">
                      <p:stCondLst>
                        <p:cond delay="indefinite"/>
                      </p:stCondLst>
                      <p:childTnLst>
                        <p:par>
                          <p:cTn id="1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7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9" dur="500" fill="hold"/>
                                        <p:tgtEl>
                                          <p:spTgt spid="317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500" fill="hold"/>
                                        <p:tgtEl>
                                          <p:spTgt spid="317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500" fill="hold"/>
                                        <p:tgtEl>
                                          <p:spTgt spid="317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500" fill="hold"/>
                                        <p:tgtEl>
                                          <p:spTgt spid="317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3" dur="500" tmFilter="0,0; .5, 1; 1, 1"/>
                                        <p:tgtEl>
                                          <p:spTgt spid="3175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51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770" name="Group 2"/>
          <p:cNvGrpSpPr>
            <a:grpSpLocks/>
          </p:cNvGrpSpPr>
          <p:nvPr/>
        </p:nvGrpSpPr>
        <p:grpSpPr bwMode="auto">
          <a:xfrm>
            <a:off x="7094538" y="333377"/>
            <a:ext cx="933450" cy="1800225"/>
            <a:chOff x="4216" y="1220"/>
            <a:chExt cx="588" cy="1134"/>
          </a:xfrm>
        </p:grpSpPr>
        <p:sp>
          <p:nvSpPr>
            <p:cNvPr id="32771" name="AutoShape 3"/>
            <p:cNvSpPr>
              <a:spLocks noChangeArrowheads="1"/>
            </p:cNvSpPr>
            <p:nvPr/>
          </p:nvSpPr>
          <p:spPr bwMode="auto">
            <a:xfrm>
              <a:off x="4216" y="1220"/>
              <a:ext cx="588" cy="1134"/>
            </a:xfrm>
            <a:prstGeom prst="roundRect">
              <a:avLst>
                <a:gd name="adj" fmla="val 16667"/>
              </a:avLst>
            </a:prstGeom>
            <a:solidFill>
              <a:srgbClr val="FF9900"/>
            </a:solidFill>
            <a:ln w="9525">
              <a:round/>
              <a:headEnd/>
              <a:tailEnd/>
            </a:ln>
            <a:effectLst/>
            <a:scene3d>
              <a:camera prst="legacyObliqueTopLeft"/>
              <a:lightRig rig="legacyFlat3" dir="t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9900"/>
              </a:extrusionClr>
              <a:contourClr>
                <a:srgbClr val="FF9900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grpSp>
          <p:nvGrpSpPr>
            <p:cNvPr id="32772" name="Group 4"/>
            <p:cNvGrpSpPr>
              <a:grpSpLocks/>
            </p:cNvGrpSpPr>
            <p:nvPr/>
          </p:nvGrpSpPr>
          <p:grpSpPr bwMode="auto">
            <a:xfrm>
              <a:off x="4305" y="1706"/>
              <a:ext cx="434" cy="134"/>
              <a:chOff x="4305" y="2950"/>
              <a:chExt cx="434" cy="134"/>
            </a:xfrm>
          </p:grpSpPr>
          <p:sp>
            <p:nvSpPr>
              <p:cNvPr id="32773" name="Oval 5"/>
              <p:cNvSpPr>
                <a:spLocks noChangeArrowheads="1"/>
              </p:cNvSpPr>
              <p:nvPr/>
            </p:nvSpPr>
            <p:spPr bwMode="auto">
              <a:xfrm>
                <a:off x="4305" y="2950"/>
                <a:ext cx="124" cy="134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774" name="Oval 6"/>
              <p:cNvSpPr>
                <a:spLocks noChangeArrowheads="1"/>
              </p:cNvSpPr>
              <p:nvPr/>
            </p:nvSpPr>
            <p:spPr bwMode="auto">
              <a:xfrm>
                <a:off x="4615" y="2950"/>
                <a:ext cx="124" cy="134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32775" name="Text Box 7"/>
          <p:cNvSpPr txBox="1">
            <a:spLocks noChangeArrowheads="1"/>
          </p:cNvSpPr>
          <p:nvPr/>
        </p:nvSpPr>
        <p:spPr bwMode="auto">
          <a:xfrm>
            <a:off x="0" y="4149727"/>
            <a:ext cx="8459788" cy="2608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rtl="0">
              <a:spcBef>
                <a:spcPct val="50000"/>
              </a:spcBef>
            </a:pPr>
            <a:r>
              <a:rPr lang="ar-EG" altLang="en-US" sz="6600" b="1">
                <a:solidFill>
                  <a:srgbClr val="0000FF"/>
                </a:solidFill>
              </a:rPr>
              <a:t>2</a:t>
            </a:r>
            <a:r>
              <a:rPr lang="ar-SA" altLang="en-US" sz="6600" b="1">
                <a:solidFill>
                  <a:srgbClr val="FF0000"/>
                </a:solidFill>
              </a:rPr>
              <a:t> مكررة</a:t>
            </a:r>
            <a:r>
              <a:rPr lang="ar-EG" altLang="en-US" sz="6600" b="1">
                <a:solidFill>
                  <a:srgbClr val="FF0000"/>
                </a:solidFill>
              </a:rPr>
              <a:t> </a:t>
            </a:r>
            <a:r>
              <a:rPr lang="ar-SA" altLang="en-US" sz="6600" b="1">
                <a:solidFill>
                  <a:srgbClr val="FF0000"/>
                </a:solidFill>
              </a:rPr>
              <a:t> </a:t>
            </a:r>
            <a:r>
              <a:rPr lang="ar-EG" altLang="en-US" sz="6600" b="1">
                <a:solidFill>
                  <a:srgbClr val="0000FF"/>
                </a:solidFill>
              </a:rPr>
              <a:t>10 مرات   </a:t>
            </a:r>
            <a:r>
              <a:rPr lang="ar-SA" altLang="en-US" sz="6600" b="1">
                <a:solidFill>
                  <a:srgbClr val="FF0000"/>
                </a:solidFill>
              </a:rPr>
              <a:t> = </a:t>
            </a:r>
            <a:r>
              <a:rPr lang="ar-EG" altLang="en-US" sz="6600" b="1">
                <a:solidFill>
                  <a:srgbClr val="FF0000"/>
                </a:solidFill>
              </a:rPr>
              <a:t>20</a:t>
            </a:r>
            <a:endParaRPr lang="ar-SA" altLang="en-US" sz="6600" b="1">
              <a:solidFill>
                <a:srgbClr val="FF0000"/>
              </a:solidFill>
            </a:endParaRPr>
          </a:p>
          <a:p>
            <a:pPr rtl="0">
              <a:spcBef>
                <a:spcPct val="50000"/>
              </a:spcBef>
            </a:pPr>
            <a:r>
              <a:rPr lang="ar-SA" altLang="en-US" sz="6600" b="1">
                <a:solidFill>
                  <a:srgbClr val="FF0000"/>
                </a:solidFill>
              </a:rPr>
              <a:t>أي : </a:t>
            </a:r>
            <a:r>
              <a:rPr lang="ar-EG" altLang="en-US" sz="6600" b="1">
                <a:solidFill>
                  <a:srgbClr val="0000FF"/>
                </a:solidFill>
              </a:rPr>
              <a:t>2 </a:t>
            </a:r>
            <a:r>
              <a:rPr lang="ar-SA" altLang="en-US" sz="6600" b="1">
                <a:solidFill>
                  <a:srgbClr val="FF0000"/>
                </a:solidFill>
              </a:rPr>
              <a:t>  </a:t>
            </a:r>
            <a:r>
              <a:rPr lang="ar-EG" altLang="en-US" sz="6600" b="1">
                <a:solidFill>
                  <a:srgbClr val="FF0000"/>
                </a:solidFill>
              </a:rPr>
              <a:t> </a:t>
            </a:r>
            <a:r>
              <a:rPr lang="ar-SA" altLang="en-US" sz="6600" b="1">
                <a:solidFill>
                  <a:srgbClr val="FF0000"/>
                </a:solidFill>
              </a:rPr>
              <a:t>×  </a:t>
            </a:r>
            <a:r>
              <a:rPr lang="ar-EG" altLang="en-US" sz="6600" b="1">
                <a:solidFill>
                  <a:srgbClr val="0000FF"/>
                </a:solidFill>
              </a:rPr>
              <a:t>10</a:t>
            </a:r>
            <a:r>
              <a:rPr lang="ar-SA" altLang="en-US" sz="6600" b="1">
                <a:solidFill>
                  <a:srgbClr val="FF0000"/>
                </a:solidFill>
              </a:rPr>
              <a:t>      </a:t>
            </a:r>
            <a:r>
              <a:rPr lang="ar-EG" altLang="en-US" sz="6600" b="1">
                <a:solidFill>
                  <a:srgbClr val="FF0000"/>
                </a:solidFill>
              </a:rPr>
              <a:t> </a:t>
            </a:r>
            <a:r>
              <a:rPr lang="ar-SA" altLang="en-US" sz="6600" b="1">
                <a:solidFill>
                  <a:srgbClr val="FF0000"/>
                </a:solidFill>
              </a:rPr>
              <a:t>= </a:t>
            </a:r>
            <a:r>
              <a:rPr lang="ar-EG" altLang="en-US" sz="6600" b="1">
                <a:solidFill>
                  <a:srgbClr val="FF0000"/>
                </a:solidFill>
              </a:rPr>
              <a:t>20</a:t>
            </a:r>
            <a:endParaRPr lang="en-US" altLang="en-US" sz="6600" b="1">
              <a:solidFill>
                <a:srgbClr val="FF0000"/>
              </a:solidFill>
            </a:endParaRPr>
          </a:p>
        </p:txBody>
      </p:sp>
      <p:grpSp>
        <p:nvGrpSpPr>
          <p:cNvPr id="32776" name="Group 8"/>
          <p:cNvGrpSpPr>
            <a:grpSpLocks/>
          </p:cNvGrpSpPr>
          <p:nvPr/>
        </p:nvGrpSpPr>
        <p:grpSpPr bwMode="auto">
          <a:xfrm>
            <a:off x="5867400" y="333377"/>
            <a:ext cx="933450" cy="1800225"/>
            <a:chOff x="4216" y="1220"/>
            <a:chExt cx="588" cy="1134"/>
          </a:xfrm>
        </p:grpSpPr>
        <p:sp>
          <p:nvSpPr>
            <p:cNvPr id="32777" name="AutoShape 9"/>
            <p:cNvSpPr>
              <a:spLocks noChangeArrowheads="1"/>
            </p:cNvSpPr>
            <p:nvPr/>
          </p:nvSpPr>
          <p:spPr bwMode="auto">
            <a:xfrm>
              <a:off x="4216" y="1220"/>
              <a:ext cx="588" cy="1134"/>
            </a:xfrm>
            <a:prstGeom prst="roundRect">
              <a:avLst>
                <a:gd name="adj" fmla="val 16667"/>
              </a:avLst>
            </a:prstGeom>
            <a:solidFill>
              <a:srgbClr val="FF9900"/>
            </a:solidFill>
            <a:ln w="9525">
              <a:round/>
              <a:headEnd/>
              <a:tailEnd/>
            </a:ln>
            <a:effectLst/>
            <a:scene3d>
              <a:camera prst="legacyObliqueTopLeft"/>
              <a:lightRig rig="legacyFlat3" dir="t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9900"/>
              </a:extrusionClr>
              <a:contourClr>
                <a:srgbClr val="FF9900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grpSp>
          <p:nvGrpSpPr>
            <p:cNvPr id="32778" name="Group 10"/>
            <p:cNvGrpSpPr>
              <a:grpSpLocks/>
            </p:cNvGrpSpPr>
            <p:nvPr/>
          </p:nvGrpSpPr>
          <p:grpSpPr bwMode="auto">
            <a:xfrm>
              <a:off x="4305" y="1706"/>
              <a:ext cx="434" cy="134"/>
              <a:chOff x="4305" y="2950"/>
              <a:chExt cx="434" cy="134"/>
            </a:xfrm>
          </p:grpSpPr>
          <p:sp>
            <p:nvSpPr>
              <p:cNvPr id="32779" name="Oval 11"/>
              <p:cNvSpPr>
                <a:spLocks noChangeArrowheads="1"/>
              </p:cNvSpPr>
              <p:nvPr/>
            </p:nvSpPr>
            <p:spPr bwMode="auto">
              <a:xfrm>
                <a:off x="4305" y="2950"/>
                <a:ext cx="124" cy="134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780" name="Oval 12"/>
              <p:cNvSpPr>
                <a:spLocks noChangeArrowheads="1"/>
              </p:cNvSpPr>
              <p:nvPr/>
            </p:nvSpPr>
            <p:spPr bwMode="auto">
              <a:xfrm>
                <a:off x="4615" y="2950"/>
                <a:ext cx="124" cy="134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grpSp>
        <p:nvGrpSpPr>
          <p:cNvPr id="32781" name="Group 13"/>
          <p:cNvGrpSpPr>
            <a:grpSpLocks/>
          </p:cNvGrpSpPr>
          <p:nvPr/>
        </p:nvGrpSpPr>
        <p:grpSpPr bwMode="auto">
          <a:xfrm>
            <a:off x="4572000" y="333377"/>
            <a:ext cx="933450" cy="1800225"/>
            <a:chOff x="4216" y="1220"/>
            <a:chExt cx="588" cy="1134"/>
          </a:xfrm>
        </p:grpSpPr>
        <p:sp>
          <p:nvSpPr>
            <p:cNvPr id="32782" name="AutoShape 14"/>
            <p:cNvSpPr>
              <a:spLocks noChangeArrowheads="1"/>
            </p:cNvSpPr>
            <p:nvPr/>
          </p:nvSpPr>
          <p:spPr bwMode="auto">
            <a:xfrm>
              <a:off x="4216" y="1220"/>
              <a:ext cx="588" cy="1134"/>
            </a:xfrm>
            <a:prstGeom prst="roundRect">
              <a:avLst>
                <a:gd name="adj" fmla="val 16667"/>
              </a:avLst>
            </a:prstGeom>
            <a:solidFill>
              <a:srgbClr val="FF9900"/>
            </a:solidFill>
            <a:ln w="9525">
              <a:round/>
              <a:headEnd/>
              <a:tailEnd/>
            </a:ln>
            <a:effectLst/>
            <a:scene3d>
              <a:camera prst="legacyObliqueTopLeft"/>
              <a:lightRig rig="legacyFlat3" dir="t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9900"/>
              </a:extrusionClr>
              <a:contourClr>
                <a:srgbClr val="FF9900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grpSp>
          <p:nvGrpSpPr>
            <p:cNvPr id="32783" name="Group 15"/>
            <p:cNvGrpSpPr>
              <a:grpSpLocks/>
            </p:cNvGrpSpPr>
            <p:nvPr/>
          </p:nvGrpSpPr>
          <p:grpSpPr bwMode="auto">
            <a:xfrm>
              <a:off x="4305" y="1706"/>
              <a:ext cx="434" cy="134"/>
              <a:chOff x="4305" y="2950"/>
              <a:chExt cx="434" cy="134"/>
            </a:xfrm>
          </p:grpSpPr>
          <p:sp>
            <p:nvSpPr>
              <p:cNvPr id="32784" name="Oval 16"/>
              <p:cNvSpPr>
                <a:spLocks noChangeArrowheads="1"/>
              </p:cNvSpPr>
              <p:nvPr/>
            </p:nvSpPr>
            <p:spPr bwMode="auto">
              <a:xfrm>
                <a:off x="4305" y="2950"/>
                <a:ext cx="124" cy="134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785" name="Oval 17"/>
              <p:cNvSpPr>
                <a:spLocks noChangeArrowheads="1"/>
              </p:cNvSpPr>
              <p:nvPr/>
            </p:nvSpPr>
            <p:spPr bwMode="auto">
              <a:xfrm>
                <a:off x="4615" y="2950"/>
                <a:ext cx="124" cy="134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grpSp>
        <p:nvGrpSpPr>
          <p:cNvPr id="32786" name="Group 18"/>
          <p:cNvGrpSpPr>
            <a:grpSpLocks/>
          </p:cNvGrpSpPr>
          <p:nvPr/>
        </p:nvGrpSpPr>
        <p:grpSpPr bwMode="auto">
          <a:xfrm>
            <a:off x="3278188" y="333377"/>
            <a:ext cx="933450" cy="1800225"/>
            <a:chOff x="4216" y="1220"/>
            <a:chExt cx="588" cy="1134"/>
          </a:xfrm>
        </p:grpSpPr>
        <p:sp>
          <p:nvSpPr>
            <p:cNvPr id="32787" name="AutoShape 19"/>
            <p:cNvSpPr>
              <a:spLocks noChangeArrowheads="1"/>
            </p:cNvSpPr>
            <p:nvPr/>
          </p:nvSpPr>
          <p:spPr bwMode="auto">
            <a:xfrm>
              <a:off x="4216" y="1220"/>
              <a:ext cx="588" cy="1134"/>
            </a:xfrm>
            <a:prstGeom prst="roundRect">
              <a:avLst>
                <a:gd name="adj" fmla="val 16667"/>
              </a:avLst>
            </a:prstGeom>
            <a:solidFill>
              <a:srgbClr val="FF9900"/>
            </a:solidFill>
            <a:ln w="9525">
              <a:round/>
              <a:headEnd/>
              <a:tailEnd/>
            </a:ln>
            <a:effectLst/>
            <a:scene3d>
              <a:camera prst="legacyObliqueTopLeft"/>
              <a:lightRig rig="legacyFlat3" dir="t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9900"/>
              </a:extrusionClr>
              <a:contourClr>
                <a:srgbClr val="FF9900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grpSp>
          <p:nvGrpSpPr>
            <p:cNvPr id="32788" name="Group 20"/>
            <p:cNvGrpSpPr>
              <a:grpSpLocks/>
            </p:cNvGrpSpPr>
            <p:nvPr/>
          </p:nvGrpSpPr>
          <p:grpSpPr bwMode="auto">
            <a:xfrm>
              <a:off x="4305" y="1706"/>
              <a:ext cx="434" cy="134"/>
              <a:chOff x="4305" y="2950"/>
              <a:chExt cx="434" cy="134"/>
            </a:xfrm>
          </p:grpSpPr>
          <p:sp>
            <p:nvSpPr>
              <p:cNvPr id="32789" name="Oval 21"/>
              <p:cNvSpPr>
                <a:spLocks noChangeArrowheads="1"/>
              </p:cNvSpPr>
              <p:nvPr/>
            </p:nvSpPr>
            <p:spPr bwMode="auto">
              <a:xfrm>
                <a:off x="4305" y="2950"/>
                <a:ext cx="124" cy="134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790" name="Oval 22"/>
              <p:cNvSpPr>
                <a:spLocks noChangeArrowheads="1"/>
              </p:cNvSpPr>
              <p:nvPr/>
            </p:nvSpPr>
            <p:spPr bwMode="auto">
              <a:xfrm>
                <a:off x="4615" y="2950"/>
                <a:ext cx="124" cy="134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grpSp>
        <p:nvGrpSpPr>
          <p:cNvPr id="32791" name="Group 23"/>
          <p:cNvGrpSpPr>
            <a:grpSpLocks/>
          </p:cNvGrpSpPr>
          <p:nvPr/>
        </p:nvGrpSpPr>
        <p:grpSpPr bwMode="auto">
          <a:xfrm>
            <a:off x="1979613" y="333377"/>
            <a:ext cx="933450" cy="1800225"/>
            <a:chOff x="4216" y="1220"/>
            <a:chExt cx="588" cy="1134"/>
          </a:xfrm>
        </p:grpSpPr>
        <p:sp>
          <p:nvSpPr>
            <p:cNvPr id="32792" name="AutoShape 24"/>
            <p:cNvSpPr>
              <a:spLocks noChangeArrowheads="1"/>
            </p:cNvSpPr>
            <p:nvPr/>
          </p:nvSpPr>
          <p:spPr bwMode="auto">
            <a:xfrm>
              <a:off x="4216" y="1220"/>
              <a:ext cx="588" cy="1134"/>
            </a:xfrm>
            <a:prstGeom prst="roundRect">
              <a:avLst>
                <a:gd name="adj" fmla="val 16667"/>
              </a:avLst>
            </a:prstGeom>
            <a:solidFill>
              <a:srgbClr val="FF9900"/>
            </a:solidFill>
            <a:ln w="9525">
              <a:round/>
              <a:headEnd/>
              <a:tailEnd/>
            </a:ln>
            <a:effectLst/>
            <a:scene3d>
              <a:camera prst="legacyObliqueTopLeft"/>
              <a:lightRig rig="legacyFlat3" dir="t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9900"/>
              </a:extrusionClr>
              <a:contourClr>
                <a:srgbClr val="FF9900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grpSp>
          <p:nvGrpSpPr>
            <p:cNvPr id="32793" name="Group 25"/>
            <p:cNvGrpSpPr>
              <a:grpSpLocks/>
            </p:cNvGrpSpPr>
            <p:nvPr/>
          </p:nvGrpSpPr>
          <p:grpSpPr bwMode="auto">
            <a:xfrm>
              <a:off x="4305" y="1706"/>
              <a:ext cx="434" cy="134"/>
              <a:chOff x="4305" y="2950"/>
              <a:chExt cx="434" cy="134"/>
            </a:xfrm>
          </p:grpSpPr>
          <p:sp>
            <p:nvSpPr>
              <p:cNvPr id="32794" name="Oval 26"/>
              <p:cNvSpPr>
                <a:spLocks noChangeArrowheads="1"/>
              </p:cNvSpPr>
              <p:nvPr/>
            </p:nvSpPr>
            <p:spPr bwMode="auto">
              <a:xfrm>
                <a:off x="4305" y="2950"/>
                <a:ext cx="124" cy="134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795" name="Oval 27"/>
              <p:cNvSpPr>
                <a:spLocks noChangeArrowheads="1"/>
              </p:cNvSpPr>
              <p:nvPr/>
            </p:nvSpPr>
            <p:spPr bwMode="auto">
              <a:xfrm>
                <a:off x="4615" y="2950"/>
                <a:ext cx="124" cy="134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grpSp>
        <p:nvGrpSpPr>
          <p:cNvPr id="32796" name="Group 28"/>
          <p:cNvGrpSpPr>
            <a:grpSpLocks/>
          </p:cNvGrpSpPr>
          <p:nvPr/>
        </p:nvGrpSpPr>
        <p:grpSpPr bwMode="auto">
          <a:xfrm>
            <a:off x="7165975" y="2420940"/>
            <a:ext cx="933450" cy="1800225"/>
            <a:chOff x="4216" y="1220"/>
            <a:chExt cx="588" cy="1134"/>
          </a:xfrm>
        </p:grpSpPr>
        <p:sp>
          <p:nvSpPr>
            <p:cNvPr id="32797" name="AutoShape 29"/>
            <p:cNvSpPr>
              <a:spLocks noChangeArrowheads="1"/>
            </p:cNvSpPr>
            <p:nvPr/>
          </p:nvSpPr>
          <p:spPr bwMode="auto">
            <a:xfrm>
              <a:off x="4216" y="1220"/>
              <a:ext cx="588" cy="1134"/>
            </a:xfrm>
            <a:prstGeom prst="roundRect">
              <a:avLst>
                <a:gd name="adj" fmla="val 16667"/>
              </a:avLst>
            </a:prstGeom>
            <a:solidFill>
              <a:srgbClr val="FF9900"/>
            </a:solidFill>
            <a:ln w="9525">
              <a:round/>
              <a:headEnd/>
              <a:tailEnd/>
            </a:ln>
            <a:effectLst/>
            <a:scene3d>
              <a:camera prst="legacyObliqueTopLeft"/>
              <a:lightRig rig="legacyFlat3" dir="t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9900"/>
              </a:extrusionClr>
              <a:contourClr>
                <a:srgbClr val="FF9900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grpSp>
          <p:nvGrpSpPr>
            <p:cNvPr id="32798" name="Group 30"/>
            <p:cNvGrpSpPr>
              <a:grpSpLocks/>
            </p:cNvGrpSpPr>
            <p:nvPr/>
          </p:nvGrpSpPr>
          <p:grpSpPr bwMode="auto">
            <a:xfrm>
              <a:off x="4305" y="1706"/>
              <a:ext cx="434" cy="134"/>
              <a:chOff x="4305" y="2950"/>
              <a:chExt cx="434" cy="134"/>
            </a:xfrm>
          </p:grpSpPr>
          <p:sp>
            <p:nvSpPr>
              <p:cNvPr id="32799" name="Oval 31"/>
              <p:cNvSpPr>
                <a:spLocks noChangeArrowheads="1"/>
              </p:cNvSpPr>
              <p:nvPr/>
            </p:nvSpPr>
            <p:spPr bwMode="auto">
              <a:xfrm>
                <a:off x="4305" y="2950"/>
                <a:ext cx="124" cy="134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800" name="Oval 32"/>
              <p:cNvSpPr>
                <a:spLocks noChangeArrowheads="1"/>
              </p:cNvSpPr>
              <p:nvPr/>
            </p:nvSpPr>
            <p:spPr bwMode="auto">
              <a:xfrm>
                <a:off x="4615" y="2950"/>
                <a:ext cx="124" cy="134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grpSp>
        <p:nvGrpSpPr>
          <p:cNvPr id="32801" name="Group 33"/>
          <p:cNvGrpSpPr>
            <a:grpSpLocks/>
          </p:cNvGrpSpPr>
          <p:nvPr/>
        </p:nvGrpSpPr>
        <p:grpSpPr bwMode="auto">
          <a:xfrm>
            <a:off x="5942013" y="2420940"/>
            <a:ext cx="933450" cy="1800225"/>
            <a:chOff x="4216" y="1220"/>
            <a:chExt cx="588" cy="1134"/>
          </a:xfrm>
        </p:grpSpPr>
        <p:sp>
          <p:nvSpPr>
            <p:cNvPr id="32802" name="AutoShape 34"/>
            <p:cNvSpPr>
              <a:spLocks noChangeArrowheads="1"/>
            </p:cNvSpPr>
            <p:nvPr/>
          </p:nvSpPr>
          <p:spPr bwMode="auto">
            <a:xfrm>
              <a:off x="4216" y="1220"/>
              <a:ext cx="588" cy="1134"/>
            </a:xfrm>
            <a:prstGeom prst="roundRect">
              <a:avLst>
                <a:gd name="adj" fmla="val 16667"/>
              </a:avLst>
            </a:prstGeom>
            <a:solidFill>
              <a:srgbClr val="FF9900"/>
            </a:solidFill>
            <a:ln w="9525">
              <a:round/>
              <a:headEnd/>
              <a:tailEnd/>
            </a:ln>
            <a:effectLst/>
            <a:scene3d>
              <a:camera prst="legacyObliqueTopLeft"/>
              <a:lightRig rig="legacyFlat3" dir="t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9900"/>
              </a:extrusionClr>
              <a:contourClr>
                <a:srgbClr val="FF9900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grpSp>
          <p:nvGrpSpPr>
            <p:cNvPr id="32803" name="Group 35"/>
            <p:cNvGrpSpPr>
              <a:grpSpLocks/>
            </p:cNvGrpSpPr>
            <p:nvPr/>
          </p:nvGrpSpPr>
          <p:grpSpPr bwMode="auto">
            <a:xfrm>
              <a:off x="4305" y="1706"/>
              <a:ext cx="434" cy="134"/>
              <a:chOff x="4305" y="2950"/>
              <a:chExt cx="434" cy="134"/>
            </a:xfrm>
          </p:grpSpPr>
          <p:sp>
            <p:nvSpPr>
              <p:cNvPr id="32804" name="Oval 36"/>
              <p:cNvSpPr>
                <a:spLocks noChangeArrowheads="1"/>
              </p:cNvSpPr>
              <p:nvPr/>
            </p:nvSpPr>
            <p:spPr bwMode="auto">
              <a:xfrm>
                <a:off x="4305" y="2950"/>
                <a:ext cx="124" cy="134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805" name="Oval 37"/>
              <p:cNvSpPr>
                <a:spLocks noChangeArrowheads="1"/>
              </p:cNvSpPr>
              <p:nvPr/>
            </p:nvSpPr>
            <p:spPr bwMode="auto">
              <a:xfrm>
                <a:off x="4615" y="2950"/>
                <a:ext cx="124" cy="134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grpSp>
        <p:nvGrpSpPr>
          <p:cNvPr id="32806" name="Group 38"/>
          <p:cNvGrpSpPr>
            <a:grpSpLocks/>
          </p:cNvGrpSpPr>
          <p:nvPr/>
        </p:nvGrpSpPr>
        <p:grpSpPr bwMode="auto">
          <a:xfrm>
            <a:off x="4643438" y="2420940"/>
            <a:ext cx="933450" cy="1800225"/>
            <a:chOff x="4216" y="1220"/>
            <a:chExt cx="588" cy="1134"/>
          </a:xfrm>
        </p:grpSpPr>
        <p:sp>
          <p:nvSpPr>
            <p:cNvPr id="32807" name="AutoShape 39"/>
            <p:cNvSpPr>
              <a:spLocks noChangeArrowheads="1"/>
            </p:cNvSpPr>
            <p:nvPr/>
          </p:nvSpPr>
          <p:spPr bwMode="auto">
            <a:xfrm>
              <a:off x="4216" y="1220"/>
              <a:ext cx="588" cy="1134"/>
            </a:xfrm>
            <a:prstGeom prst="roundRect">
              <a:avLst>
                <a:gd name="adj" fmla="val 16667"/>
              </a:avLst>
            </a:prstGeom>
            <a:solidFill>
              <a:srgbClr val="FF9900"/>
            </a:solidFill>
            <a:ln w="9525">
              <a:round/>
              <a:headEnd/>
              <a:tailEnd/>
            </a:ln>
            <a:effectLst/>
            <a:scene3d>
              <a:camera prst="legacyObliqueTopLeft"/>
              <a:lightRig rig="legacyFlat3" dir="t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9900"/>
              </a:extrusionClr>
              <a:contourClr>
                <a:srgbClr val="FF9900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grpSp>
          <p:nvGrpSpPr>
            <p:cNvPr id="32808" name="Group 40"/>
            <p:cNvGrpSpPr>
              <a:grpSpLocks/>
            </p:cNvGrpSpPr>
            <p:nvPr/>
          </p:nvGrpSpPr>
          <p:grpSpPr bwMode="auto">
            <a:xfrm>
              <a:off x="4305" y="1706"/>
              <a:ext cx="434" cy="134"/>
              <a:chOff x="4305" y="2950"/>
              <a:chExt cx="434" cy="134"/>
            </a:xfrm>
          </p:grpSpPr>
          <p:sp>
            <p:nvSpPr>
              <p:cNvPr id="32809" name="Oval 41"/>
              <p:cNvSpPr>
                <a:spLocks noChangeArrowheads="1"/>
              </p:cNvSpPr>
              <p:nvPr/>
            </p:nvSpPr>
            <p:spPr bwMode="auto">
              <a:xfrm>
                <a:off x="4305" y="2950"/>
                <a:ext cx="124" cy="134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810" name="Oval 42"/>
              <p:cNvSpPr>
                <a:spLocks noChangeArrowheads="1"/>
              </p:cNvSpPr>
              <p:nvPr/>
            </p:nvSpPr>
            <p:spPr bwMode="auto">
              <a:xfrm>
                <a:off x="4615" y="2950"/>
                <a:ext cx="124" cy="134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grpSp>
        <p:nvGrpSpPr>
          <p:cNvPr id="32811" name="Group 43"/>
          <p:cNvGrpSpPr>
            <a:grpSpLocks/>
          </p:cNvGrpSpPr>
          <p:nvPr/>
        </p:nvGrpSpPr>
        <p:grpSpPr bwMode="auto">
          <a:xfrm>
            <a:off x="3348038" y="2420940"/>
            <a:ext cx="933450" cy="1800225"/>
            <a:chOff x="4216" y="1220"/>
            <a:chExt cx="588" cy="1134"/>
          </a:xfrm>
        </p:grpSpPr>
        <p:sp>
          <p:nvSpPr>
            <p:cNvPr id="32812" name="AutoShape 44"/>
            <p:cNvSpPr>
              <a:spLocks noChangeArrowheads="1"/>
            </p:cNvSpPr>
            <p:nvPr/>
          </p:nvSpPr>
          <p:spPr bwMode="auto">
            <a:xfrm>
              <a:off x="4216" y="1220"/>
              <a:ext cx="588" cy="1134"/>
            </a:xfrm>
            <a:prstGeom prst="roundRect">
              <a:avLst>
                <a:gd name="adj" fmla="val 16667"/>
              </a:avLst>
            </a:prstGeom>
            <a:solidFill>
              <a:srgbClr val="FF9900"/>
            </a:solidFill>
            <a:ln w="9525">
              <a:round/>
              <a:headEnd/>
              <a:tailEnd/>
            </a:ln>
            <a:effectLst/>
            <a:scene3d>
              <a:camera prst="legacyObliqueTopLeft"/>
              <a:lightRig rig="legacyFlat3" dir="t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9900"/>
              </a:extrusionClr>
              <a:contourClr>
                <a:srgbClr val="FF9900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grpSp>
          <p:nvGrpSpPr>
            <p:cNvPr id="32813" name="Group 45"/>
            <p:cNvGrpSpPr>
              <a:grpSpLocks/>
            </p:cNvGrpSpPr>
            <p:nvPr/>
          </p:nvGrpSpPr>
          <p:grpSpPr bwMode="auto">
            <a:xfrm>
              <a:off x="4305" y="1706"/>
              <a:ext cx="434" cy="134"/>
              <a:chOff x="4305" y="2950"/>
              <a:chExt cx="434" cy="134"/>
            </a:xfrm>
          </p:grpSpPr>
          <p:sp>
            <p:nvSpPr>
              <p:cNvPr id="32814" name="Oval 46"/>
              <p:cNvSpPr>
                <a:spLocks noChangeArrowheads="1"/>
              </p:cNvSpPr>
              <p:nvPr/>
            </p:nvSpPr>
            <p:spPr bwMode="auto">
              <a:xfrm>
                <a:off x="4305" y="2950"/>
                <a:ext cx="124" cy="134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815" name="Oval 47"/>
              <p:cNvSpPr>
                <a:spLocks noChangeArrowheads="1"/>
              </p:cNvSpPr>
              <p:nvPr/>
            </p:nvSpPr>
            <p:spPr bwMode="auto">
              <a:xfrm>
                <a:off x="4615" y="2950"/>
                <a:ext cx="124" cy="134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grpSp>
        <p:nvGrpSpPr>
          <p:cNvPr id="32816" name="Group 48"/>
          <p:cNvGrpSpPr>
            <a:grpSpLocks/>
          </p:cNvGrpSpPr>
          <p:nvPr/>
        </p:nvGrpSpPr>
        <p:grpSpPr bwMode="auto">
          <a:xfrm>
            <a:off x="2054225" y="2420940"/>
            <a:ext cx="933450" cy="1800225"/>
            <a:chOff x="4216" y="1220"/>
            <a:chExt cx="588" cy="1134"/>
          </a:xfrm>
        </p:grpSpPr>
        <p:sp>
          <p:nvSpPr>
            <p:cNvPr id="32817" name="AutoShape 49"/>
            <p:cNvSpPr>
              <a:spLocks noChangeArrowheads="1"/>
            </p:cNvSpPr>
            <p:nvPr/>
          </p:nvSpPr>
          <p:spPr bwMode="auto">
            <a:xfrm>
              <a:off x="4216" y="1220"/>
              <a:ext cx="588" cy="1134"/>
            </a:xfrm>
            <a:prstGeom prst="roundRect">
              <a:avLst>
                <a:gd name="adj" fmla="val 16667"/>
              </a:avLst>
            </a:prstGeom>
            <a:solidFill>
              <a:srgbClr val="FF9900"/>
            </a:solidFill>
            <a:ln w="9525">
              <a:round/>
              <a:headEnd/>
              <a:tailEnd/>
            </a:ln>
            <a:effectLst/>
            <a:scene3d>
              <a:camera prst="legacyObliqueTopLeft"/>
              <a:lightRig rig="legacyFlat3" dir="t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9900"/>
              </a:extrusionClr>
              <a:contourClr>
                <a:srgbClr val="FF9900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grpSp>
          <p:nvGrpSpPr>
            <p:cNvPr id="32818" name="Group 50"/>
            <p:cNvGrpSpPr>
              <a:grpSpLocks/>
            </p:cNvGrpSpPr>
            <p:nvPr/>
          </p:nvGrpSpPr>
          <p:grpSpPr bwMode="auto">
            <a:xfrm>
              <a:off x="4305" y="1706"/>
              <a:ext cx="434" cy="134"/>
              <a:chOff x="4305" y="2950"/>
              <a:chExt cx="434" cy="134"/>
            </a:xfrm>
          </p:grpSpPr>
          <p:sp>
            <p:nvSpPr>
              <p:cNvPr id="32819" name="Oval 51"/>
              <p:cNvSpPr>
                <a:spLocks noChangeArrowheads="1"/>
              </p:cNvSpPr>
              <p:nvPr/>
            </p:nvSpPr>
            <p:spPr bwMode="auto">
              <a:xfrm>
                <a:off x="4305" y="2950"/>
                <a:ext cx="124" cy="134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820" name="Oval 52"/>
              <p:cNvSpPr>
                <a:spLocks noChangeArrowheads="1"/>
              </p:cNvSpPr>
              <p:nvPr/>
            </p:nvSpPr>
            <p:spPr bwMode="auto">
              <a:xfrm>
                <a:off x="4615" y="2950"/>
                <a:ext cx="124" cy="134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shre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277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277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277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277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277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277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277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277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shre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27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27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27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278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278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278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278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278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278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278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278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shre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56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27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27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27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278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278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278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278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278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278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278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278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shre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73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27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27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27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279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279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279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279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279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279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279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279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shre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90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27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27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27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279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279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279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279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279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279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279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279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shre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 nodeType="afterGroup">
                            <p:stCondLst>
                              <p:cond delay="12000"/>
                            </p:stCondLst>
                            <p:childTnLst>
                              <p:par>
                                <p:cTn id="107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28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28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28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280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280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280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280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280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280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280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280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shre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 nodeType="afterGroup">
                            <p:stCondLst>
                              <p:cond delay="14000"/>
                            </p:stCondLst>
                            <p:childTnLst>
                              <p:par>
                                <p:cTn id="124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28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28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28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280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3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280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280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3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280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280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280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280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280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shre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 nodeType="afterGroup">
                            <p:stCondLst>
                              <p:cond delay="16000"/>
                            </p:stCondLst>
                            <p:childTnLst>
                              <p:par>
                                <p:cTn id="141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28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28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28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28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28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28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28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28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28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28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28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shre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 nodeType="afterGroup">
                            <p:stCondLst>
                              <p:cond delay="18000"/>
                            </p:stCondLst>
                            <p:childTnLst>
                              <p:par>
                                <p:cTn id="158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28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28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28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6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281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6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28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281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28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281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7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28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281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7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281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shre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4" fill="hold" nodeType="clickPar">
                      <p:stCondLst>
                        <p:cond delay="indefinite"/>
                      </p:stCondLst>
                      <p:childTnLst>
                        <p:par>
                          <p:cTn id="17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6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8" dur="20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20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0" dur="20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1" dur="20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2" dur="2000" tmFilter="0,0; .5, 1; 1, 1"/>
                                        <p:tgtEl>
                                          <p:spTgt spid="3277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5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3901" name="Group 109"/>
          <p:cNvGraphicFramePr>
            <a:graphicFrameLocks noGrp="1"/>
          </p:cNvGraphicFramePr>
          <p:nvPr/>
        </p:nvGraphicFramePr>
        <p:xfrm>
          <a:off x="5867400" y="3935415"/>
          <a:ext cx="2336800" cy="2230437"/>
        </p:xfrm>
        <a:graphic>
          <a:graphicData uri="http://schemas.openxmlformats.org/drawingml/2006/table">
            <a:tbl>
              <a:tblPr/>
              <a:tblGrid>
                <a:gridCol w="1168400">
                  <a:extLst>
                    <a:ext uri="{9D8B030D-6E8A-4147-A177-3AD203B41FA5}">
                      <a16:colId xmlns:a16="http://schemas.microsoft.com/office/drawing/2014/main" val="418580554"/>
                    </a:ext>
                  </a:extLst>
                </a:gridCol>
                <a:gridCol w="1168400">
                  <a:extLst>
                    <a:ext uri="{9D8B030D-6E8A-4147-A177-3AD203B41FA5}">
                      <a16:colId xmlns:a16="http://schemas.microsoft.com/office/drawing/2014/main" val="4233591531"/>
                    </a:ext>
                  </a:extLst>
                </a:gridCol>
              </a:tblGrid>
              <a:tr h="11176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06270292"/>
                  </a:ext>
                </a:extLst>
              </a:tr>
              <a:tr h="11128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77677209"/>
                  </a:ext>
                </a:extLst>
              </a:tr>
            </a:tbl>
          </a:graphicData>
        </a:graphic>
      </p:graphicFrame>
      <p:graphicFrame>
        <p:nvGraphicFramePr>
          <p:cNvPr id="33820" name="Group 28"/>
          <p:cNvGraphicFramePr>
            <a:graphicFrameLocks noGrp="1"/>
          </p:cNvGraphicFramePr>
          <p:nvPr/>
        </p:nvGraphicFramePr>
        <p:xfrm>
          <a:off x="0" y="1052515"/>
          <a:ext cx="8172450" cy="2230437"/>
        </p:xfrm>
        <a:graphic>
          <a:graphicData uri="http://schemas.openxmlformats.org/drawingml/2006/table">
            <a:tbl>
              <a:tblPr/>
              <a:tblGrid>
                <a:gridCol w="1168400">
                  <a:extLst>
                    <a:ext uri="{9D8B030D-6E8A-4147-A177-3AD203B41FA5}">
                      <a16:colId xmlns:a16="http://schemas.microsoft.com/office/drawing/2014/main" val="423460418"/>
                    </a:ext>
                  </a:extLst>
                </a:gridCol>
                <a:gridCol w="1165225">
                  <a:extLst>
                    <a:ext uri="{9D8B030D-6E8A-4147-A177-3AD203B41FA5}">
                      <a16:colId xmlns:a16="http://schemas.microsoft.com/office/drawing/2014/main" val="2463480889"/>
                    </a:ext>
                  </a:extLst>
                </a:gridCol>
                <a:gridCol w="1169988">
                  <a:extLst>
                    <a:ext uri="{9D8B030D-6E8A-4147-A177-3AD203B41FA5}">
                      <a16:colId xmlns:a16="http://schemas.microsoft.com/office/drawing/2014/main" val="1756711152"/>
                    </a:ext>
                  </a:extLst>
                </a:gridCol>
                <a:gridCol w="1165225">
                  <a:extLst>
                    <a:ext uri="{9D8B030D-6E8A-4147-A177-3AD203B41FA5}">
                      <a16:colId xmlns:a16="http://schemas.microsoft.com/office/drawing/2014/main" val="768883199"/>
                    </a:ext>
                  </a:extLst>
                </a:gridCol>
                <a:gridCol w="1166812">
                  <a:extLst>
                    <a:ext uri="{9D8B030D-6E8A-4147-A177-3AD203B41FA5}">
                      <a16:colId xmlns:a16="http://schemas.microsoft.com/office/drawing/2014/main" val="302178300"/>
                    </a:ext>
                  </a:extLst>
                </a:gridCol>
                <a:gridCol w="1168400">
                  <a:extLst>
                    <a:ext uri="{9D8B030D-6E8A-4147-A177-3AD203B41FA5}">
                      <a16:colId xmlns:a16="http://schemas.microsoft.com/office/drawing/2014/main" val="502678021"/>
                    </a:ext>
                  </a:extLst>
                </a:gridCol>
                <a:gridCol w="1168400">
                  <a:extLst>
                    <a:ext uri="{9D8B030D-6E8A-4147-A177-3AD203B41FA5}">
                      <a16:colId xmlns:a16="http://schemas.microsoft.com/office/drawing/2014/main" val="1846177808"/>
                    </a:ext>
                  </a:extLst>
                </a:gridCol>
              </a:tblGrid>
              <a:tr h="11176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85210954"/>
                  </a:ext>
                </a:extLst>
              </a:tr>
              <a:tr h="11128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03471932"/>
                  </a:ext>
                </a:extLst>
              </a:tr>
            </a:tbl>
          </a:graphicData>
        </a:graphic>
      </p:graphicFrame>
      <p:sp>
        <p:nvSpPr>
          <p:cNvPr id="33846" name="Rectangle 54"/>
          <p:cNvSpPr>
            <a:spLocks noChangeArrowheads="1"/>
          </p:cNvSpPr>
          <p:nvPr/>
        </p:nvSpPr>
        <p:spPr bwMode="auto">
          <a:xfrm>
            <a:off x="8389940" y="1701800"/>
            <a:ext cx="719137" cy="647700"/>
          </a:xfrm>
          <a:prstGeom prst="rect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33847" name="Group 55"/>
          <p:cNvGrpSpPr>
            <a:grpSpLocks/>
          </p:cNvGrpSpPr>
          <p:nvPr/>
        </p:nvGrpSpPr>
        <p:grpSpPr bwMode="auto">
          <a:xfrm>
            <a:off x="8027988" y="1412877"/>
            <a:ext cx="722312" cy="288925"/>
            <a:chOff x="884" y="2659"/>
            <a:chExt cx="545" cy="272"/>
          </a:xfrm>
        </p:grpSpPr>
        <p:sp>
          <p:nvSpPr>
            <p:cNvPr id="33848" name="Line 56"/>
            <p:cNvSpPr>
              <a:spLocks noChangeShapeType="1"/>
            </p:cNvSpPr>
            <p:nvPr/>
          </p:nvSpPr>
          <p:spPr bwMode="auto">
            <a:xfrm flipV="1">
              <a:off x="1429" y="2659"/>
              <a:ext cx="0" cy="272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 type="triangle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849" name="Line 57"/>
            <p:cNvSpPr>
              <a:spLocks noChangeShapeType="1"/>
            </p:cNvSpPr>
            <p:nvPr/>
          </p:nvSpPr>
          <p:spPr bwMode="auto">
            <a:xfrm flipH="1">
              <a:off x="884" y="2659"/>
              <a:ext cx="545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 type="triangle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3850" name="Group 58"/>
          <p:cNvGrpSpPr>
            <a:grpSpLocks/>
          </p:cNvGrpSpPr>
          <p:nvPr/>
        </p:nvGrpSpPr>
        <p:grpSpPr bwMode="auto">
          <a:xfrm flipV="1">
            <a:off x="8101015" y="2349500"/>
            <a:ext cx="649287" cy="287338"/>
            <a:chOff x="884" y="2659"/>
            <a:chExt cx="545" cy="272"/>
          </a:xfrm>
        </p:grpSpPr>
        <p:sp>
          <p:nvSpPr>
            <p:cNvPr id="33851" name="Line 59"/>
            <p:cNvSpPr>
              <a:spLocks noChangeShapeType="1"/>
            </p:cNvSpPr>
            <p:nvPr/>
          </p:nvSpPr>
          <p:spPr bwMode="auto">
            <a:xfrm flipV="1">
              <a:off x="1429" y="2659"/>
              <a:ext cx="0" cy="272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852" name="Line 60"/>
            <p:cNvSpPr>
              <a:spLocks noChangeShapeType="1"/>
            </p:cNvSpPr>
            <p:nvPr/>
          </p:nvSpPr>
          <p:spPr bwMode="auto">
            <a:xfrm flipH="1">
              <a:off x="884" y="2659"/>
              <a:ext cx="545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3853" name="Text Box 61"/>
          <p:cNvSpPr txBox="1">
            <a:spLocks noChangeArrowheads="1"/>
          </p:cNvSpPr>
          <p:nvPr/>
        </p:nvSpPr>
        <p:spPr bwMode="auto">
          <a:xfrm>
            <a:off x="8193088" y="1628775"/>
            <a:ext cx="10795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SA" altLang="en-US" sz="4400" b="1">
                <a:solidFill>
                  <a:srgbClr val="FF0000"/>
                </a:solidFill>
              </a:rPr>
              <a:t>×</a:t>
            </a:r>
            <a:r>
              <a:rPr lang="ar-EG" altLang="en-US" sz="4400" b="1">
                <a:solidFill>
                  <a:srgbClr val="FF0000"/>
                </a:solidFill>
              </a:rPr>
              <a:t>2</a:t>
            </a:r>
            <a:endParaRPr lang="en-US" altLang="en-US" sz="4400" b="1">
              <a:solidFill>
                <a:srgbClr val="FF0000"/>
              </a:solidFill>
            </a:endParaRPr>
          </a:p>
        </p:txBody>
      </p:sp>
      <p:sp>
        <p:nvSpPr>
          <p:cNvPr id="33854" name="Rectangle 62"/>
          <p:cNvSpPr>
            <a:spLocks noChangeArrowheads="1"/>
          </p:cNvSpPr>
          <p:nvPr/>
        </p:nvSpPr>
        <p:spPr bwMode="auto">
          <a:xfrm>
            <a:off x="8389940" y="4365625"/>
            <a:ext cx="719137" cy="647700"/>
          </a:xfrm>
          <a:prstGeom prst="rect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33855" name="Group 63"/>
          <p:cNvGrpSpPr>
            <a:grpSpLocks/>
          </p:cNvGrpSpPr>
          <p:nvPr/>
        </p:nvGrpSpPr>
        <p:grpSpPr bwMode="auto">
          <a:xfrm>
            <a:off x="8172450" y="4149725"/>
            <a:ext cx="577850" cy="215900"/>
            <a:chOff x="884" y="2659"/>
            <a:chExt cx="545" cy="272"/>
          </a:xfrm>
        </p:grpSpPr>
        <p:sp>
          <p:nvSpPr>
            <p:cNvPr id="33856" name="Line 64"/>
            <p:cNvSpPr>
              <a:spLocks noChangeShapeType="1"/>
            </p:cNvSpPr>
            <p:nvPr/>
          </p:nvSpPr>
          <p:spPr bwMode="auto">
            <a:xfrm flipV="1">
              <a:off x="1429" y="2659"/>
              <a:ext cx="0" cy="272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 type="triangle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857" name="Line 65"/>
            <p:cNvSpPr>
              <a:spLocks noChangeShapeType="1"/>
            </p:cNvSpPr>
            <p:nvPr/>
          </p:nvSpPr>
          <p:spPr bwMode="auto">
            <a:xfrm flipH="1">
              <a:off x="884" y="2659"/>
              <a:ext cx="545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 type="triangle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3858" name="Group 66"/>
          <p:cNvGrpSpPr>
            <a:grpSpLocks/>
          </p:cNvGrpSpPr>
          <p:nvPr/>
        </p:nvGrpSpPr>
        <p:grpSpPr bwMode="auto">
          <a:xfrm flipV="1">
            <a:off x="8243888" y="5013325"/>
            <a:ext cx="506412" cy="215900"/>
            <a:chOff x="884" y="2659"/>
            <a:chExt cx="545" cy="272"/>
          </a:xfrm>
        </p:grpSpPr>
        <p:sp>
          <p:nvSpPr>
            <p:cNvPr id="33859" name="Line 67"/>
            <p:cNvSpPr>
              <a:spLocks noChangeShapeType="1"/>
            </p:cNvSpPr>
            <p:nvPr/>
          </p:nvSpPr>
          <p:spPr bwMode="auto">
            <a:xfrm flipV="1">
              <a:off x="1429" y="2659"/>
              <a:ext cx="0" cy="272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860" name="Line 68"/>
            <p:cNvSpPr>
              <a:spLocks noChangeShapeType="1"/>
            </p:cNvSpPr>
            <p:nvPr/>
          </p:nvSpPr>
          <p:spPr bwMode="auto">
            <a:xfrm flipH="1">
              <a:off x="884" y="2659"/>
              <a:ext cx="545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3861" name="Text Box 69"/>
          <p:cNvSpPr txBox="1">
            <a:spLocks noChangeArrowheads="1"/>
          </p:cNvSpPr>
          <p:nvPr/>
        </p:nvSpPr>
        <p:spPr bwMode="auto">
          <a:xfrm>
            <a:off x="8243888" y="4292600"/>
            <a:ext cx="10795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SA" altLang="en-US" sz="4400" b="1">
                <a:solidFill>
                  <a:srgbClr val="FF0000"/>
                </a:solidFill>
              </a:rPr>
              <a:t>×</a:t>
            </a:r>
            <a:r>
              <a:rPr lang="ar-EG" altLang="en-US" sz="4400" b="1">
                <a:solidFill>
                  <a:srgbClr val="FF0000"/>
                </a:solidFill>
              </a:rPr>
              <a:t>2</a:t>
            </a:r>
            <a:endParaRPr lang="en-US" altLang="en-US" sz="4400" b="1">
              <a:solidFill>
                <a:srgbClr val="FF0000"/>
              </a:solidFill>
            </a:endParaRPr>
          </a:p>
        </p:txBody>
      </p:sp>
      <p:sp>
        <p:nvSpPr>
          <p:cNvPr id="33862" name="Text Box 70"/>
          <p:cNvSpPr txBox="1">
            <a:spLocks noChangeArrowheads="1"/>
          </p:cNvSpPr>
          <p:nvPr/>
        </p:nvSpPr>
        <p:spPr bwMode="auto">
          <a:xfrm>
            <a:off x="7021513" y="1125538"/>
            <a:ext cx="10795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EG" altLang="en-US" sz="5400" b="1">
                <a:solidFill>
                  <a:srgbClr val="FF0000"/>
                </a:solidFill>
              </a:rPr>
              <a:t>2</a:t>
            </a:r>
            <a:endParaRPr lang="en-US" altLang="en-US" sz="5400" b="1">
              <a:solidFill>
                <a:srgbClr val="FF0000"/>
              </a:solidFill>
            </a:endParaRPr>
          </a:p>
        </p:txBody>
      </p:sp>
      <p:sp>
        <p:nvSpPr>
          <p:cNvPr id="33863" name="Text Box 71"/>
          <p:cNvSpPr txBox="1">
            <a:spLocks noChangeArrowheads="1"/>
          </p:cNvSpPr>
          <p:nvPr/>
        </p:nvSpPr>
        <p:spPr bwMode="auto">
          <a:xfrm>
            <a:off x="5867400" y="1260475"/>
            <a:ext cx="10795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EG" altLang="en-US" sz="5400" b="1">
                <a:solidFill>
                  <a:srgbClr val="FF0000"/>
                </a:solidFill>
              </a:rPr>
              <a:t>3</a:t>
            </a:r>
            <a:endParaRPr lang="en-US" altLang="en-US" sz="5400" b="1">
              <a:solidFill>
                <a:srgbClr val="FF0000"/>
              </a:solidFill>
            </a:endParaRPr>
          </a:p>
        </p:txBody>
      </p:sp>
      <p:sp>
        <p:nvSpPr>
          <p:cNvPr id="33864" name="Text Box 72"/>
          <p:cNvSpPr txBox="1">
            <a:spLocks noChangeArrowheads="1"/>
          </p:cNvSpPr>
          <p:nvPr/>
        </p:nvSpPr>
        <p:spPr bwMode="auto">
          <a:xfrm>
            <a:off x="4716463" y="1196975"/>
            <a:ext cx="10795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EG" altLang="en-US" sz="5400" b="1">
                <a:solidFill>
                  <a:srgbClr val="FF0000"/>
                </a:solidFill>
              </a:rPr>
              <a:t>4</a:t>
            </a:r>
            <a:endParaRPr lang="en-US" altLang="en-US" sz="5400" b="1">
              <a:solidFill>
                <a:srgbClr val="FF0000"/>
              </a:solidFill>
            </a:endParaRPr>
          </a:p>
        </p:txBody>
      </p:sp>
      <p:sp>
        <p:nvSpPr>
          <p:cNvPr id="33865" name="Text Box 73"/>
          <p:cNvSpPr txBox="1">
            <a:spLocks noChangeArrowheads="1"/>
          </p:cNvSpPr>
          <p:nvPr/>
        </p:nvSpPr>
        <p:spPr bwMode="auto">
          <a:xfrm>
            <a:off x="3421063" y="1196975"/>
            <a:ext cx="10795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EG" altLang="en-US" sz="5400" b="1">
                <a:solidFill>
                  <a:srgbClr val="FF0000"/>
                </a:solidFill>
              </a:rPr>
              <a:t>5</a:t>
            </a:r>
            <a:endParaRPr lang="en-US" altLang="en-US" sz="5400" b="1">
              <a:solidFill>
                <a:srgbClr val="FF0000"/>
              </a:solidFill>
            </a:endParaRPr>
          </a:p>
        </p:txBody>
      </p:sp>
      <p:sp>
        <p:nvSpPr>
          <p:cNvPr id="33866" name="Text Box 74"/>
          <p:cNvSpPr txBox="1">
            <a:spLocks noChangeArrowheads="1"/>
          </p:cNvSpPr>
          <p:nvPr/>
        </p:nvSpPr>
        <p:spPr bwMode="auto">
          <a:xfrm>
            <a:off x="2413000" y="1196975"/>
            <a:ext cx="10795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EG" altLang="en-US" sz="5400" b="1">
                <a:solidFill>
                  <a:srgbClr val="FF0000"/>
                </a:solidFill>
              </a:rPr>
              <a:t>6</a:t>
            </a:r>
            <a:endParaRPr lang="en-US" altLang="en-US" sz="5400" b="1">
              <a:solidFill>
                <a:srgbClr val="FF0000"/>
              </a:solidFill>
            </a:endParaRPr>
          </a:p>
        </p:txBody>
      </p:sp>
      <p:sp>
        <p:nvSpPr>
          <p:cNvPr id="33867" name="Text Box 75"/>
          <p:cNvSpPr txBox="1">
            <a:spLocks noChangeArrowheads="1"/>
          </p:cNvSpPr>
          <p:nvPr/>
        </p:nvSpPr>
        <p:spPr bwMode="auto">
          <a:xfrm>
            <a:off x="1260475" y="1196975"/>
            <a:ext cx="10795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EG" altLang="en-US" sz="5400" b="1">
                <a:solidFill>
                  <a:srgbClr val="FF0000"/>
                </a:solidFill>
              </a:rPr>
              <a:t>7</a:t>
            </a:r>
            <a:endParaRPr lang="en-US" altLang="en-US" sz="5400" b="1">
              <a:solidFill>
                <a:srgbClr val="FF0000"/>
              </a:solidFill>
            </a:endParaRPr>
          </a:p>
        </p:txBody>
      </p:sp>
      <p:sp>
        <p:nvSpPr>
          <p:cNvPr id="33868" name="Text Box 76"/>
          <p:cNvSpPr txBox="1">
            <a:spLocks noChangeArrowheads="1"/>
          </p:cNvSpPr>
          <p:nvPr/>
        </p:nvSpPr>
        <p:spPr bwMode="auto">
          <a:xfrm>
            <a:off x="-36512" y="1196975"/>
            <a:ext cx="1079501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EG" altLang="en-US" sz="5400" b="1">
                <a:solidFill>
                  <a:srgbClr val="FF0000"/>
                </a:solidFill>
              </a:rPr>
              <a:t>8</a:t>
            </a:r>
            <a:endParaRPr lang="en-US" altLang="en-US" sz="5400" b="1">
              <a:solidFill>
                <a:srgbClr val="FF0000"/>
              </a:solidFill>
            </a:endParaRPr>
          </a:p>
        </p:txBody>
      </p:sp>
      <p:sp>
        <p:nvSpPr>
          <p:cNvPr id="33869" name="Text Box 77"/>
          <p:cNvSpPr txBox="1">
            <a:spLocks noChangeArrowheads="1"/>
          </p:cNvSpPr>
          <p:nvPr/>
        </p:nvSpPr>
        <p:spPr bwMode="auto">
          <a:xfrm>
            <a:off x="7019925" y="4003675"/>
            <a:ext cx="10795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EG" altLang="en-US" sz="5400" b="1">
                <a:solidFill>
                  <a:srgbClr val="FF0000"/>
                </a:solidFill>
              </a:rPr>
              <a:t>9</a:t>
            </a:r>
            <a:endParaRPr lang="en-US" altLang="en-US" sz="5400" b="1">
              <a:solidFill>
                <a:srgbClr val="FF0000"/>
              </a:solidFill>
            </a:endParaRPr>
          </a:p>
        </p:txBody>
      </p:sp>
      <p:sp>
        <p:nvSpPr>
          <p:cNvPr id="33870" name="Text Box 78"/>
          <p:cNvSpPr txBox="1">
            <a:spLocks noChangeArrowheads="1"/>
          </p:cNvSpPr>
          <p:nvPr/>
        </p:nvSpPr>
        <p:spPr bwMode="auto">
          <a:xfrm>
            <a:off x="5940427" y="4025900"/>
            <a:ext cx="1152525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EG" altLang="en-US" sz="5400" b="1">
                <a:solidFill>
                  <a:srgbClr val="FF0000"/>
                </a:solidFill>
              </a:rPr>
              <a:t>10</a:t>
            </a:r>
            <a:endParaRPr lang="en-US" altLang="en-US" sz="5400" b="1">
              <a:solidFill>
                <a:srgbClr val="FF0000"/>
              </a:solidFill>
            </a:endParaRPr>
          </a:p>
        </p:txBody>
      </p:sp>
      <p:sp>
        <p:nvSpPr>
          <p:cNvPr id="33875" name="Text Box 83"/>
          <p:cNvSpPr txBox="1">
            <a:spLocks noChangeArrowheads="1"/>
          </p:cNvSpPr>
          <p:nvPr/>
        </p:nvSpPr>
        <p:spPr bwMode="auto">
          <a:xfrm>
            <a:off x="7021513" y="2227263"/>
            <a:ext cx="10795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EG" altLang="en-US" sz="5400" b="1">
                <a:solidFill>
                  <a:srgbClr val="0000FF"/>
                </a:solidFill>
              </a:rPr>
              <a:t>4</a:t>
            </a:r>
            <a:endParaRPr lang="en-US" altLang="en-US" sz="5400" b="1">
              <a:solidFill>
                <a:srgbClr val="0000FF"/>
              </a:solidFill>
            </a:endParaRPr>
          </a:p>
        </p:txBody>
      </p:sp>
      <p:sp>
        <p:nvSpPr>
          <p:cNvPr id="33876" name="Text Box 84"/>
          <p:cNvSpPr txBox="1">
            <a:spLocks noChangeArrowheads="1"/>
          </p:cNvSpPr>
          <p:nvPr/>
        </p:nvSpPr>
        <p:spPr bwMode="auto">
          <a:xfrm>
            <a:off x="5867400" y="2370138"/>
            <a:ext cx="10795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SA" altLang="en-US" sz="5400" b="1">
                <a:solidFill>
                  <a:srgbClr val="0000FF"/>
                </a:solidFill>
              </a:rPr>
              <a:t>6</a:t>
            </a:r>
            <a:endParaRPr lang="en-US" altLang="en-US" sz="5400" b="1">
              <a:solidFill>
                <a:srgbClr val="0000FF"/>
              </a:solidFill>
            </a:endParaRPr>
          </a:p>
        </p:txBody>
      </p:sp>
      <p:sp>
        <p:nvSpPr>
          <p:cNvPr id="33877" name="Text Box 85"/>
          <p:cNvSpPr txBox="1">
            <a:spLocks noChangeArrowheads="1"/>
          </p:cNvSpPr>
          <p:nvPr/>
        </p:nvSpPr>
        <p:spPr bwMode="auto">
          <a:xfrm>
            <a:off x="4716463" y="2443163"/>
            <a:ext cx="10795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EG" altLang="en-US" sz="5400" b="1">
                <a:solidFill>
                  <a:srgbClr val="0000FF"/>
                </a:solidFill>
              </a:rPr>
              <a:t>8</a:t>
            </a:r>
            <a:endParaRPr lang="en-US" altLang="en-US" sz="5400" b="1">
              <a:solidFill>
                <a:srgbClr val="0000FF"/>
              </a:solidFill>
            </a:endParaRPr>
          </a:p>
        </p:txBody>
      </p:sp>
      <p:sp>
        <p:nvSpPr>
          <p:cNvPr id="33878" name="Text Box 86"/>
          <p:cNvSpPr txBox="1">
            <a:spLocks noChangeArrowheads="1"/>
          </p:cNvSpPr>
          <p:nvPr/>
        </p:nvSpPr>
        <p:spPr bwMode="auto">
          <a:xfrm>
            <a:off x="3421063" y="2370138"/>
            <a:ext cx="10795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EG" altLang="en-US" sz="5400" b="1">
                <a:solidFill>
                  <a:srgbClr val="0000FF"/>
                </a:solidFill>
              </a:rPr>
              <a:t>10</a:t>
            </a:r>
            <a:endParaRPr lang="en-US" altLang="en-US" sz="5400" b="1">
              <a:solidFill>
                <a:srgbClr val="0000FF"/>
              </a:solidFill>
            </a:endParaRPr>
          </a:p>
        </p:txBody>
      </p:sp>
      <p:sp>
        <p:nvSpPr>
          <p:cNvPr id="33879" name="Text Box 87"/>
          <p:cNvSpPr txBox="1">
            <a:spLocks noChangeArrowheads="1"/>
          </p:cNvSpPr>
          <p:nvPr/>
        </p:nvSpPr>
        <p:spPr bwMode="auto">
          <a:xfrm>
            <a:off x="2413000" y="2349500"/>
            <a:ext cx="10795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EG" altLang="en-US" sz="5400" b="1">
                <a:solidFill>
                  <a:srgbClr val="0000FF"/>
                </a:solidFill>
              </a:rPr>
              <a:t>12</a:t>
            </a:r>
            <a:endParaRPr lang="en-US" altLang="en-US" sz="5400" b="1">
              <a:solidFill>
                <a:srgbClr val="0000FF"/>
              </a:solidFill>
            </a:endParaRPr>
          </a:p>
        </p:txBody>
      </p:sp>
      <p:sp>
        <p:nvSpPr>
          <p:cNvPr id="33880" name="Text Box 88"/>
          <p:cNvSpPr txBox="1">
            <a:spLocks noChangeArrowheads="1"/>
          </p:cNvSpPr>
          <p:nvPr/>
        </p:nvSpPr>
        <p:spPr bwMode="auto">
          <a:xfrm>
            <a:off x="1260475" y="2379663"/>
            <a:ext cx="10795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EG" altLang="en-US" sz="5400" b="1">
                <a:solidFill>
                  <a:srgbClr val="0000FF"/>
                </a:solidFill>
              </a:rPr>
              <a:t>14</a:t>
            </a:r>
            <a:endParaRPr lang="en-US" altLang="en-US" sz="5400" b="1">
              <a:solidFill>
                <a:srgbClr val="0000FF"/>
              </a:solidFill>
            </a:endParaRPr>
          </a:p>
        </p:txBody>
      </p:sp>
      <p:sp>
        <p:nvSpPr>
          <p:cNvPr id="33881" name="Text Box 89"/>
          <p:cNvSpPr txBox="1">
            <a:spLocks noChangeArrowheads="1"/>
          </p:cNvSpPr>
          <p:nvPr/>
        </p:nvSpPr>
        <p:spPr bwMode="auto">
          <a:xfrm>
            <a:off x="-36512" y="2420938"/>
            <a:ext cx="1079501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EG" altLang="en-US" sz="5400" b="1">
                <a:solidFill>
                  <a:srgbClr val="0000FF"/>
                </a:solidFill>
              </a:rPr>
              <a:t>16</a:t>
            </a:r>
            <a:endParaRPr lang="en-US" altLang="en-US" sz="5400" b="1">
              <a:solidFill>
                <a:srgbClr val="0000FF"/>
              </a:solidFill>
            </a:endParaRPr>
          </a:p>
        </p:txBody>
      </p:sp>
      <p:sp>
        <p:nvSpPr>
          <p:cNvPr id="33882" name="Text Box 90"/>
          <p:cNvSpPr txBox="1">
            <a:spLocks noChangeArrowheads="1"/>
          </p:cNvSpPr>
          <p:nvPr/>
        </p:nvSpPr>
        <p:spPr bwMode="auto">
          <a:xfrm>
            <a:off x="5867400" y="5178425"/>
            <a:ext cx="10795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EG" altLang="en-US" sz="5400" b="1">
                <a:solidFill>
                  <a:srgbClr val="0000FF"/>
                </a:solidFill>
              </a:rPr>
              <a:t>20</a:t>
            </a:r>
            <a:endParaRPr lang="en-US" altLang="en-US" sz="5400" b="1">
              <a:solidFill>
                <a:srgbClr val="0000FF"/>
              </a:solidFill>
            </a:endParaRPr>
          </a:p>
        </p:txBody>
      </p:sp>
      <p:sp>
        <p:nvSpPr>
          <p:cNvPr id="33887" name="Text Box 95"/>
          <p:cNvSpPr txBox="1">
            <a:spLocks noChangeArrowheads="1"/>
          </p:cNvSpPr>
          <p:nvPr/>
        </p:nvSpPr>
        <p:spPr bwMode="auto">
          <a:xfrm>
            <a:off x="7019925" y="5176838"/>
            <a:ext cx="10795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EG" altLang="en-US" sz="5400" b="1">
                <a:solidFill>
                  <a:srgbClr val="0000FF"/>
                </a:solidFill>
              </a:rPr>
              <a:t>18</a:t>
            </a:r>
            <a:endParaRPr lang="en-US" altLang="en-US" sz="5400" b="1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8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8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38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38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38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38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38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38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38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38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38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38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38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38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38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38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38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38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338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338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8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4" dur="500"/>
                                        <p:tgtEl>
                                          <p:spTgt spid="338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338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8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8" dur="500"/>
                                        <p:tgtEl>
                                          <p:spTgt spid="338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/>
                                        <p:tgtEl>
                                          <p:spTgt spid="338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2" dur="500"/>
                                        <p:tgtEl>
                                          <p:spTgt spid="338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/>
                                        <p:tgtEl>
                                          <p:spTgt spid="338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8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6" dur="500"/>
                                        <p:tgtEl>
                                          <p:spTgt spid="338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/>
                                        <p:tgtEl>
                                          <p:spTgt spid="338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8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0" dur="500"/>
                                        <p:tgtEl>
                                          <p:spTgt spid="338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/>
                                        <p:tgtEl>
                                          <p:spTgt spid="338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8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4" dur="500"/>
                                        <p:tgtEl>
                                          <p:spTgt spid="338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/>
                                        <p:tgtEl>
                                          <p:spTgt spid="338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8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8" dur="500"/>
                                        <p:tgtEl>
                                          <p:spTgt spid="338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/>
                                        <p:tgtEl>
                                          <p:spTgt spid="338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8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2" dur="500"/>
                                        <p:tgtEl>
                                          <p:spTgt spid="338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/>
                                        <p:tgtEl>
                                          <p:spTgt spid="338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8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875" grpId="0"/>
      <p:bldP spid="33875" grpId="1"/>
      <p:bldP spid="33876" grpId="0"/>
      <p:bldP spid="33876" grpId="1"/>
      <p:bldP spid="33877" grpId="0"/>
      <p:bldP spid="33877" grpId="1"/>
      <p:bldP spid="33878" grpId="0"/>
      <p:bldP spid="33878" grpId="1"/>
      <p:bldP spid="33879" grpId="0"/>
      <p:bldP spid="33879" grpId="1"/>
      <p:bldP spid="33880" grpId="0"/>
      <p:bldP spid="33880" grpId="1"/>
      <p:bldP spid="33881" grpId="0"/>
      <p:bldP spid="33881" grpId="1"/>
      <p:bldP spid="33882" grpId="0"/>
      <p:bldP spid="33882" grpId="1"/>
      <p:bldP spid="33887" grpId="0"/>
      <p:bldP spid="33887" grpId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58" name="Text Box 42"/>
          <p:cNvSpPr txBox="1">
            <a:spLocks noChangeArrowheads="1"/>
          </p:cNvSpPr>
          <p:nvPr/>
        </p:nvSpPr>
        <p:spPr bwMode="auto">
          <a:xfrm>
            <a:off x="34925" y="1052513"/>
            <a:ext cx="4140200" cy="5732462"/>
          </a:xfrm>
          <a:prstGeom prst="rect">
            <a:avLst/>
          </a:prstGeom>
          <a:solidFill>
            <a:srgbClr val="FFCC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rtl="0">
              <a:spcBef>
                <a:spcPct val="50000"/>
              </a:spcBef>
            </a:pPr>
            <a:endParaRPr lang="ar-EG" altLang="en-US"/>
          </a:p>
          <a:p>
            <a:pPr algn="l" rtl="0">
              <a:spcBef>
                <a:spcPct val="50000"/>
              </a:spcBef>
            </a:pPr>
            <a:endParaRPr lang="ar-EG" altLang="en-US"/>
          </a:p>
          <a:p>
            <a:pPr algn="l" rtl="0">
              <a:spcBef>
                <a:spcPct val="50000"/>
              </a:spcBef>
            </a:pPr>
            <a:endParaRPr lang="ar-EG" altLang="en-US"/>
          </a:p>
          <a:p>
            <a:pPr algn="l" rtl="0">
              <a:spcBef>
                <a:spcPct val="50000"/>
              </a:spcBef>
            </a:pPr>
            <a:endParaRPr lang="ar-EG" altLang="en-US"/>
          </a:p>
          <a:p>
            <a:pPr algn="l" rtl="0">
              <a:spcBef>
                <a:spcPct val="50000"/>
              </a:spcBef>
            </a:pPr>
            <a:endParaRPr lang="ar-EG" altLang="en-US"/>
          </a:p>
          <a:p>
            <a:pPr algn="l" rtl="0">
              <a:spcBef>
                <a:spcPct val="50000"/>
              </a:spcBef>
            </a:pPr>
            <a:endParaRPr lang="ar-EG" altLang="en-US"/>
          </a:p>
          <a:p>
            <a:pPr algn="l" rtl="0">
              <a:spcBef>
                <a:spcPct val="50000"/>
              </a:spcBef>
            </a:pPr>
            <a:endParaRPr lang="ar-EG" altLang="en-US"/>
          </a:p>
          <a:p>
            <a:pPr algn="l" rtl="0">
              <a:spcBef>
                <a:spcPct val="50000"/>
              </a:spcBef>
            </a:pPr>
            <a:endParaRPr lang="ar-EG" altLang="en-US"/>
          </a:p>
          <a:p>
            <a:pPr algn="l" rtl="0">
              <a:spcBef>
                <a:spcPct val="50000"/>
              </a:spcBef>
            </a:pPr>
            <a:endParaRPr lang="ar-EG" altLang="en-US"/>
          </a:p>
          <a:p>
            <a:pPr algn="l" rtl="0">
              <a:spcBef>
                <a:spcPct val="50000"/>
              </a:spcBef>
            </a:pPr>
            <a:endParaRPr lang="ar-EG" altLang="en-US"/>
          </a:p>
          <a:p>
            <a:pPr algn="l" rtl="0">
              <a:spcBef>
                <a:spcPct val="50000"/>
              </a:spcBef>
            </a:pPr>
            <a:endParaRPr lang="ar-EG" altLang="en-US"/>
          </a:p>
          <a:p>
            <a:pPr algn="l" rtl="0">
              <a:spcBef>
                <a:spcPct val="50000"/>
              </a:spcBef>
            </a:pPr>
            <a:endParaRPr lang="ar-EG" altLang="en-US"/>
          </a:p>
          <a:p>
            <a:pPr algn="l" rtl="0">
              <a:spcBef>
                <a:spcPct val="50000"/>
              </a:spcBef>
            </a:pPr>
            <a:endParaRPr lang="ar-EG" altLang="en-US"/>
          </a:p>
          <a:p>
            <a:pPr algn="l" rtl="0">
              <a:spcBef>
                <a:spcPct val="50000"/>
              </a:spcBef>
            </a:pPr>
            <a:endParaRPr lang="en-US" altLang="en-US"/>
          </a:p>
        </p:txBody>
      </p:sp>
      <p:sp>
        <p:nvSpPr>
          <p:cNvPr id="34859" name="Text Box 43"/>
          <p:cNvSpPr txBox="1">
            <a:spLocks noChangeArrowheads="1"/>
          </p:cNvSpPr>
          <p:nvPr/>
        </p:nvSpPr>
        <p:spPr bwMode="auto">
          <a:xfrm>
            <a:off x="5003800" y="1052513"/>
            <a:ext cx="4140200" cy="573246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rtl="0">
              <a:spcBef>
                <a:spcPct val="50000"/>
              </a:spcBef>
            </a:pPr>
            <a:endParaRPr lang="ar-EG" altLang="en-US"/>
          </a:p>
          <a:p>
            <a:pPr algn="l" rtl="0">
              <a:spcBef>
                <a:spcPct val="50000"/>
              </a:spcBef>
            </a:pPr>
            <a:endParaRPr lang="ar-EG" altLang="en-US"/>
          </a:p>
          <a:p>
            <a:pPr algn="l" rtl="0">
              <a:spcBef>
                <a:spcPct val="50000"/>
              </a:spcBef>
            </a:pPr>
            <a:endParaRPr lang="ar-EG" altLang="en-US"/>
          </a:p>
          <a:p>
            <a:pPr algn="l" rtl="0">
              <a:spcBef>
                <a:spcPct val="50000"/>
              </a:spcBef>
            </a:pPr>
            <a:endParaRPr lang="ar-EG" altLang="en-US"/>
          </a:p>
          <a:p>
            <a:pPr algn="l" rtl="0">
              <a:spcBef>
                <a:spcPct val="50000"/>
              </a:spcBef>
            </a:pPr>
            <a:endParaRPr lang="ar-EG" altLang="en-US"/>
          </a:p>
          <a:p>
            <a:pPr algn="l" rtl="0">
              <a:spcBef>
                <a:spcPct val="50000"/>
              </a:spcBef>
            </a:pPr>
            <a:endParaRPr lang="ar-EG" altLang="en-US"/>
          </a:p>
          <a:p>
            <a:pPr algn="l" rtl="0">
              <a:spcBef>
                <a:spcPct val="50000"/>
              </a:spcBef>
            </a:pPr>
            <a:endParaRPr lang="ar-EG" altLang="en-US"/>
          </a:p>
          <a:p>
            <a:pPr algn="l" rtl="0">
              <a:spcBef>
                <a:spcPct val="50000"/>
              </a:spcBef>
            </a:pPr>
            <a:endParaRPr lang="ar-EG" altLang="en-US"/>
          </a:p>
          <a:p>
            <a:pPr algn="l" rtl="0">
              <a:spcBef>
                <a:spcPct val="50000"/>
              </a:spcBef>
            </a:pPr>
            <a:endParaRPr lang="ar-EG" altLang="en-US"/>
          </a:p>
          <a:p>
            <a:pPr algn="l" rtl="0">
              <a:spcBef>
                <a:spcPct val="50000"/>
              </a:spcBef>
            </a:pPr>
            <a:endParaRPr lang="ar-EG" altLang="en-US"/>
          </a:p>
          <a:p>
            <a:pPr algn="l" rtl="0">
              <a:spcBef>
                <a:spcPct val="50000"/>
              </a:spcBef>
            </a:pPr>
            <a:endParaRPr lang="ar-EG" altLang="en-US"/>
          </a:p>
          <a:p>
            <a:pPr algn="l" rtl="0">
              <a:spcBef>
                <a:spcPct val="50000"/>
              </a:spcBef>
            </a:pPr>
            <a:endParaRPr lang="ar-EG" altLang="en-US"/>
          </a:p>
          <a:p>
            <a:pPr algn="l" rtl="0">
              <a:spcBef>
                <a:spcPct val="50000"/>
              </a:spcBef>
            </a:pPr>
            <a:endParaRPr lang="ar-EG" altLang="en-US"/>
          </a:p>
          <a:p>
            <a:pPr algn="l" rtl="0">
              <a:spcBef>
                <a:spcPct val="50000"/>
              </a:spcBef>
            </a:pPr>
            <a:endParaRPr lang="en-US" altLang="en-US"/>
          </a:p>
        </p:txBody>
      </p:sp>
      <p:sp>
        <p:nvSpPr>
          <p:cNvPr id="34849" name="Rectangle 33"/>
          <p:cNvSpPr>
            <a:spLocks noChangeArrowheads="1"/>
          </p:cNvSpPr>
          <p:nvPr/>
        </p:nvSpPr>
        <p:spPr bwMode="auto">
          <a:xfrm>
            <a:off x="1979613" y="1341438"/>
            <a:ext cx="576262" cy="6477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4850" name="Rectangle 34"/>
          <p:cNvSpPr>
            <a:spLocks noChangeArrowheads="1"/>
          </p:cNvSpPr>
          <p:nvPr/>
        </p:nvSpPr>
        <p:spPr bwMode="auto">
          <a:xfrm>
            <a:off x="323852" y="4149725"/>
            <a:ext cx="576263" cy="6477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4851" name="Rectangle 35"/>
          <p:cNvSpPr>
            <a:spLocks noChangeArrowheads="1"/>
          </p:cNvSpPr>
          <p:nvPr/>
        </p:nvSpPr>
        <p:spPr bwMode="auto">
          <a:xfrm>
            <a:off x="8243888" y="2709863"/>
            <a:ext cx="576262" cy="6477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4853" name="Rectangle 37"/>
          <p:cNvSpPr>
            <a:spLocks noChangeArrowheads="1"/>
          </p:cNvSpPr>
          <p:nvPr/>
        </p:nvSpPr>
        <p:spPr bwMode="auto">
          <a:xfrm>
            <a:off x="5219702" y="1341438"/>
            <a:ext cx="576263" cy="6477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4854" name="Rectangle 38"/>
          <p:cNvSpPr>
            <a:spLocks noChangeArrowheads="1"/>
          </p:cNvSpPr>
          <p:nvPr/>
        </p:nvSpPr>
        <p:spPr bwMode="auto">
          <a:xfrm>
            <a:off x="2987677" y="2709863"/>
            <a:ext cx="576263" cy="6477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4855" name="Rectangle 39"/>
          <p:cNvSpPr>
            <a:spLocks noChangeArrowheads="1"/>
          </p:cNvSpPr>
          <p:nvPr/>
        </p:nvSpPr>
        <p:spPr bwMode="auto">
          <a:xfrm>
            <a:off x="3059113" y="5734050"/>
            <a:ext cx="576262" cy="6477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4856" name="Rectangle 40"/>
          <p:cNvSpPr>
            <a:spLocks noChangeArrowheads="1"/>
          </p:cNvSpPr>
          <p:nvPr/>
        </p:nvSpPr>
        <p:spPr bwMode="auto">
          <a:xfrm>
            <a:off x="7091363" y="4221163"/>
            <a:ext cx="576262" cy="6477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4857" name="Rectangle 41"/>
          <p:cNvSpPr>
            <a:spLocks noChangeArrowheads="1"/>
          </p:cNvSpPr>
          <p:nvPr/>
        </p:nvSpPr>
        <p:spPr bwMode="auto">
          <a:xfrm>
            <a:off x="8378827" y="5713413"/>
            <a:ext cx="576263" cy="6477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4818" name="Text Box 2"/>
          <p:cNvSpPr txBox="1">
            <a:spLocks noChangeArrowheads="1"/>
          </p:cNvSpPr>
          <p:nvPr/>
        </p:nvSpPr>
        <p:spPr bwMode="auto">
          <a:xfrm>
            <a:off x="6588125" y="115888"/>
            <a:ext cx="2592388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SA" altLang="en-US" sz="5400" b="1">
                <a:solidFill>
                  <a:srgbClr val="0000FF"/>
                </a:solidFill>
              </a:rPr>
              <a:t>أكمل</a:t>
            </a:r>
            <a:endParaRPr lang="en-US" altLang="en-US" sz="5400" b="1">
              <a:solidFill>
                <a:srgbClr val="0000FF"/>
              </a:solidFill>
            </a:endParaRPr>
          </a:p>
        </p:txBody>
      </p:sp>
      <p:sp>
        <p:nvSpPr>
          <p:cNvPr id="34819" name="Text Box 3"/>
          <p:cNvSpPr txBox="1">
            <a:spLocks noChangeArrowheads="1"/>
          </p:cNvSpPr>
          <p:nvPr/>
        </p:nvSpPr>
        <p:spPr bwMode="auto">
          <a:xfrm>
            <a:off x="4859338" y="1290638"/>
            <a:ext cx="12954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EG" altLang="en-US" sz="5400" b="1">
                <a:solidFill>
                  <a:srgbClr val="FF0000"/>
                </a:solidFill>
              </a:rPr>
              <a:t>6</a:t>
            </a:r>
            <a:endParaRPr lang="en-US" altLang="en-US" sz="5400" b="1">
              <a:solidFill>
                <a:srgbClr val="FF0000"/>
              </a:solidFill>
            </a:endParaRPr>
          </a:p>
        </p:txBody>
      </p:sp>
      <p:sp>
        <p:nvSpPr>
          <p:cNvPr id="34820" name="Text Box 4"/>
          <p:cNvSpPr txBox="1">
            <a:spLocks noChangeArrowheads="1"/>
          </p:cNvSpPr>
          <p:nvPr/>
        </p:nvSpPr>
        <p:spPr bwMode="auto">
          <a:xfrm>
            <a:off x="6588125" y="1219200"/>
            <a:ext cx="2592388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SA" altLang="en-US" sz="5400" b="1">
                <a:solidFill>
                  <a:srgbClr val="0000FF"/>
                </a:solidFill>
              </a:rPr>
              <a:t> </a:t>
            </a:r>
            <a:r>
              <a:rPr lang="ar-EG" altLang="en-US" sz="5400" b="1">
                <a:solidFill>
                  <a:srgbClr val="0000FF"/>
                </a:solidFill>
              </a:rPr>
              <a:t>2</a:t>
            </a:r>
            <a:r>
              <a:rPr lang="ar-SA" altLang="en-US" sz="5400" b="1">
                <a:solidFill>
                  <a:srgbClr val="0000FF"/>
                </a:solidFill>
              </a:rPr>
              <a:t> × </a:t>
            </a:r>
            <a:r>
              <a:rPr lang="ar-EG" altLang="en-US" sz="5400" b="1">
                <a:solidFill>
                  <a:srgbClr val="0000FF"/>
                </a:solidFill>
              </a:rPr>
              <a:t>3</a:t>
            </a:r>
            <a:endParaRPr lang="en-US" altLang="en-US" sz="5400" b="1">
              <a:solidFill>
                <a:srgbClr val="0000FF"/>
              </a:solidFill>
            </a:endParaRPr>
          </a:p>
        </p:txBody>
      </p:sp>
      <p:sp>
        <p:nvSpPr>
          <p:cNvPr id="34821" name="Text Box 5"/>
          <p:cNvSpPr txBox="1">
            <a:spLocks noChangeArrowheads="1"/>
          </p:cNvSpPr>
          <p:nvPr/>
        </p:nvSpPr>
        <p:spPr bwMode="auto">
          <a:xfrm>
            <a:off x="6156327" y="1268413"/>
            <a:ext cx="720725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SA" altLang="en-US" sz="5400" b="1">
                <a:solidFill>
                  <a:srgbClr val="0000FF"/>
                </a:solidFill>
              </a:rPr>
              <a:t>=</a:t>
            </a:r>
            <a:endParaRPr lang="en-US" altLang="en-US" sz="5400" b="1">
              <a:solidFill>
                <a:srgbClr val="0000FF"/>
              </a:solidFill>
            </a:endParaRPr>
          </a:p>
        </p:txBody>
      </p:sp>
      <p:sp>
        <p:nvSpPr>
          <p:cNvPr id="34822" name="Text Box 6"/>
          <p:cNvSpPr txBox="1">
            <a:spLocks noChangeArrowheads="1"/>
          </p:cNvSpPr>
          <p:nvPr/>
        </p:nvSpPr>
        <p:spPr bwMode="auto">
          <a:xfrm>
            <a:off x="1620838" y="1268413"/>
            <a:ext cx="12954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EG" altLang="en-US" sz="5400" b="1">
                <a:solidFill>
                  <a:srgbClr val="FF0000"/>
                </a:solidFill>
              </a:rPr>
              <a:t>5</a:t>
            </a:r>
            <a:endParaRPr lang="en-US" altLang="en-US" sz="5400" b="1">
              <a:solidFill>
                <a:srgbClr val="FF0000"/>
              </a:solidFill>
            </a:endParaRPr>
          </a:p>
        </p:txBody>
      </p:sp>
      <p:sp>
        <p:nvSpPr>
          <p:cNvPr id="34823" name="Text Box 7"/>
          <p:cNvSpPr txBox="1">
            <a:spLocks noChangeArrowheads="1"/>
          </p:cNvSpPr>
          <p:nvPr/>
        </p:nvSpPr>
        <p:spPr bwMode="auto">
          <a:xfrm>
            <a:off x="1189040" y="1246188"/>
            <a:ext cx="720725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SA" altLang="en-US" sz="5400" b="1">
                <a:solidFill>
                  <a:srgbClr val="0000FF"/>
                </a:solidFill>
              </a:rPr>
              <a:t>=</a:t>
            </a:r>
            <a:endParaRPr lang="en-US" altLang="en-US" sz="5400" b="1">
              <a:solidFill>
                <a:srgbClr val="0000FF"/>
              </a:solidFill>
            </a:endParaRPr>
          </a:p>
        </p:txBody>
      </p:sp>
      <p:sp>
        <p:nvSpPr>
          <p:cNvPr id="34824" name="Text Box 8"/>
          <p:cNvSpPr txBox="1">
            <a:spLocks noChangeArrowheads="1"/>
          </p:cNvSpPr>
          <p:nvPr/>
        </p:nvSpPr>
        <p:spPr bwMode="auto">
          <a:xfrm>
            <a:off x="34925" y="1268413"/>
            <a:ext cx="10795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EG" altLang="en-US" sz="5400" b="1">
                <a:solidFill>
                  <a:srgbClr val="0000FF"/>
                </a:solidFill>
              </a:rPr>
              <a:t>10</a:t>
            </a:r>
            <a:endParaRPr lang="en-US" altLang="en-US" sz="5400" b="1">
              <a:solidFill>
                <a:srgbClr val="0000FF"/>
              </a:solidFill>
            </a:endParaRPr>
          </a:p>
        </p:txBody>
      </p:sp>
      <p:sp>
        <p:nvSpPr>
          <p:cNvPr id="34825" name="Text Box 9"/>
          <p:cNvSpPr txBox="1">
            <a:spLocks noChangeArrowheads="1"/>
          </p:cNvSpPr>
          <p:nvPr/>
        </p:nvSpPr>
        <p:spPr bwMode="auto">
          <a:xfrm>
            <a:off x="7885113" y="2659063"/>
            <a:ext cx="12954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EG" altLang="en-US" sz="5400" b="1">
                <a:solidFill>
                  <a:srgbClr val="FF0000"/>
                </a:solidFill>
              </a:rPr>
              <a:t>6</a:t>
            </a:r>
            <a:endParaRPr lang="en-US" altLang="en-US" sz="5400" b="1">
              <a:solidFill>
                <a:srgbClr val="FF0000"/>
              </a:solidFill>
            </a:endParaRPr>
          </a:p>
        </p:txBody>
      </p:sp>
      <p:sp>
        <p:nvSpPr>
          <p:cNvPr id="34826" name="Text Box 10"/>
          <p:cNvSpPr txBox="1">
            <a:spLocks noChangeArrowheads="1"/>
          </p:cNvSpPr>
          <p:nvPr/>
        </p:nvSpPr>
        <p:spPr bwMode="auto">
          <a:xfrm>
            <a:off x="6156327" y="2636838"/>
            <a:ext cx="720725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SA" altLang="en-US" sz="5400" b="1">
                <a:solidFill>
                  <a:srgbClr val="0000FF"/>
                </a:solidFill>
              </a:rPr>
              <a:t>=</a:t>
            </a:r>
            <a:endParaRPr lang="en-US" altLang="en-US" sz="5400" b="1">
              <a:solidFill>
                <a:srgbClr val="0000FF"/>
              </a:solidFill>
            </a:endParaRPr>
          </a:p>
        </p:txBody>
      </p:sp>
      <p:sp>
        <p:nvSpPr>
          <p:cNvPr id="34827" name="Text Box 11"/>
          <p:cNvSpPr txBox="1">
            <a:spLocks noChangeArrowheads="1"/>
          </p:cNvSpPr>
          <p:nvPr/>
        </p:nvSpPr>
        <p:spPr bwMode="auto">
          <a:xfrm>
            <a:off x="5221288" y="2636838"/>
            <a:ext cx="10795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EG" altLang="en-US" sz="5400" b="1">
                <a:solidFill>
                  <a:srgbClr val="0000FF"/>
                </a:solidFill>
              </a:rPr>
              <a:t>12</a:t>
            </a:r>
            <a:endParaRPr lang="en-US" altLang="en-US" sz="5400" b="1">
              <a:solidFill>
                <a:srgbClr val="0000FF"/>
              </a:solidFill>
            </a:endParaRPr>
          </a:p>
        </p:txBody>
      </p:sp>
      <p:sp>
        <p:nvSpPr>
          <p:cNvPr id="34828" name="Text Box 12"/>
          <p:cNvSpPr txBox="1">
            <a:spLocks noChangeArrowheads="1"/>
          </p:cNvSpPr>
          <p:nvPr/>
        </p:nvSpPr>
        <p:spPr bwMode="auto">
          <a:xfrm>
            <a:off x="6732588" y="2636838"/>
            <a:ext cx="144145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SA" altLang="en-US" sz="5400" b="1">
                <a:solidFill>
                  <a:srgbClr val="0000FF"/>
                </a:solidFill>
              </a:rPr>
              <a:t>× </a:t>
            </a:r>
            <a:r>
              <a:rPr lang="ar-EG" altLang="en-US" sz="5400" b="1">
                <a:solidFill>
                  <a:srgbClr val="0000FF"/>
                </a:solidFill>
              </a:rPr>
              <a:t>2</a:t>
            </a:r>
            <a:endParaRPr lang="en-US" altLang="en-US" sz="5400" b="1">
              <a:solidFill>
                <a:srgbClr val="0000FF"/>
              </a:solidFill>
            </a:endParaRPr>
          </a:p>
        </p:txBody>
      </p:sp>
      <p:sp>
        <p:nvSpPr>
          <p:cNvPr id="34829" name="Text Box 13"/>
          <p:cNvSpPr txBox="1">
            <a:spLocks noChangeArrowheads="1"/>
          </p:cNvSpPr>
          <p:nvPr/>
        </p:nvSpPr>
        <p:spPr bwMode="auto">
          <a:xfrm>
            <a:off x="2555875" y="1219200"/>
            <a:ext cx="144145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EG" altLang="en-US" sz="5400" b="1">
                <a:solidFill>
                  <a:srgbClr val="0000FF"/>
                </a:solidFill>
              </a:rPr>
              <a:t>2</a:t>
            </a:r>
            <a:r>
              <a:rPr lang="ar-SA" altLang="en-US" sz="5400" b="1">
                <a:solidFill>
                  <a:srgbClr val="0000FF"/>
                </a:solidFill>
              </a:rPr>
              <a:t> ×</a:t>
            </a:r>
            <a:endParaRPr lang="en-US" altLang="en-US" sz="5400" b="1">
              <a:solidFill>
                <a:srgbClr val="0000FF"/>
              </a:solidFill>
            </a:endParaRPr>
          </a:p>
        </p:txBody>
      </p:sp>
      <p:sp>
        <p:nvSpPr>
          <p:cNvPr id="34830" name="Text Box 14"/>
          <p:cNvSpPr txBox="1">
            <a:spLocks noChangeArrowheads="1"/>
          </p:cNvSpPr>
          <p:nvPr/>
        </p:nvSpPr>
        <p:spPr bwMode="auto">
          <a:xfrm>
            <a:off x="6734175" y="4098925"/>
            <a:ext cx="12954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EG" altLang="en-US" sz="5400" b="1">
                <a:solidFill>
                  <a:srgbClr val="FF0000"/>
                </a:solidFill>
              </a:rPr>
              <a:t>4</a:t>
            </a:r>
            <a:endParaRPr lang="en-US" altLang="en-US" sz="5400" b="1">
              <a:solidFill>
                <a:srgbClr val="FF0000"/>
              </a:solidFill>
            </a:endParaRPr>
          </a:p>
        </p:txBody>
      </p:sp>
      <p:sp>
        <p:nvSpPr>
          <p:cNvPr id="34831" name="Text Box 15"/>
          <p:cNvSpPr txBox="1">
            <a:spLocks noChangeArrowheads="1"/>
          </p:cNvSpPr>
          <p:nvPr/>
        </p:nvSpPr>
        <p:spPr bwMode="auto">
          <a:xfrm>
            <a:off x="6302377" y="4076700"/>
            <a:ext cx="720725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SA" altLang="en-US" sz="5400" b="1">
                <a:solidFill>
                  <a:srgbClr val="0000FF"/>
                </a:solidFill>
              </a:rPr>
              <a:t>=</a:t>
            </a:r>
            <a:endParaRPr lang="en-US" altLang="en-US" sz="5400" b="1">
              <a:solidFill>
                <a:srgbClr val="0000FF"/>
              </a:solidFill>
            </a:endParaRPr>
          </a:p>
        </p:txBody>
      </p:sp>
      <p:sp>
        <p:nvSpPr>
          <p:cNvPr id="34832" name="Text Box 16"/>
          <p:cNvSpPr txBox="1">
            <a:spLocks noChangeArrowheads="1"/>
          </p:cNvSpPr>
          <p:nvPr/>
        </p:nvSpPr>
        <p:spPr bwMode="auto">
          <a:xfrm>
            <a:off x="4859340" y="4098925"/>
            <a:ext cx="1368425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EG" altLang="en-US" sz="5400" b="1">
                <a:solidFill>
                  <a:srgbClr val="0000FF"/>
                </a:solidFill>
              </a:rPr>
              <a:t>8</a:t>
            </a:r>
            <a:endParaRPr lang="en-US" altLang="en-US" sz="5400" b="1">
              <a:solidFill>
                <a:srgbClr val="0000FF"/>
              </a:solidFill>
            </a:endParaRPr>
          </a:p>
        </p:txBody>
      </p:sp>
      <p:sp>
        <p:nvSpPr>
          <p:cNvPr id="34833" name="Text Box 17"/>
          <p:cNvSpPr txBox="1">
            <a:spLocks noChangeArrowheads="1"/>
          </p:cNvSpPr>
          <p:nvPr/>
        </p:nvSpPr>
        <p:spPr bwMode="auto">
          <a:xfrm>
            <a:off x="7669213" y="4049713"/>
            <a:ext cx="144145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EG" altLang="en-US" sz="5400" b="1">
                <a:solidFill>
                  <a:srgbClr val="0000FF"/>
                </a:solidFill>
              </a:rPr>
              <a:t>2</a:t>
            </a:r>
            <a:r>
              <a:rPr lang="ar-SA" altLang="en-US" sz="5400" b="1">
                <a:solidFill>
                  <a:srgbClr val="0000FF"/>
                </a:solidFill>
              </a:rPr>
              <a:t> ×</a:t>
            </a:r>
            <a:endParaRPr lang="en-US" altLang="en-US" sz="5400" b="1">
              <a:solidFill>
                <a:srgbClr val="0000FF"/>
              </a:solidFill>
            </a:endParaRPr>
          </a:p>
        </p:txBody>
      </p:sp>
      <p:sp>
        <p:nvSpPr>
          <p:cNvPr id="34834" name="Text Box 18"/>
          <p:cNvSpPr txBox="1">
            <a:spLocks noChangeArrowheads="1"/>
          </p:cNvSpPr>
          <p:nvPr/>
        </p:nvSpPr>
        <p:spPr bwMode="auto">
          <a:xfrm>
            <a:off x="-36512" y="4098925"/>
            <a:ext cx="1295401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EG" altLang="en-US" sz="5400" b="1">
                <a:solidFill>
                  <a:srgbClr val="FF0000"/>
                </a:solidFill>
              </a:rPr>
              <a:t>2</a:t>
            </a:r>
            <a:endParaRPr lang="en-US" altLang="en-US" sz="5400" b="1">
              <a:solidFill>
                <a:srgbClr val="FF0000"/>
              </a:solidFill>
            </a:endParaRPr>
          </a:p>
        </p:txBody>
      </p:sp>
      <p:sp>
        <p:nvSpPr>
          <p:cNvPr id="34835" name="Text Box 19"/>
          <p:cNvSpPr txBox="1">
            <a:spLocks noChangeArrowheads="1"/>
          </p:cNvSpPr>
          <p:nvPr/>
        </p:nvSpPr>
        <p:spPr bwMode="auto">
          <a:xfrm>
            <a:off x="1692275" y="4027488"/>
            <a:ext cx="2592388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SA" altLang="en-US" sz="5400" b="1">
                <a:solidFill>
                  <a:srgbClr val="0000FF"/>
                </a:solidFill>
              </a:rPr>
              <a:t> </a:t>
            </a:r>
            <a:r>
              <a:rPr lang="ar-EG" altLang="en-US" sz="5400" b="1">
                <a:solidFill>
                  <a:srgbClr val="0000FF"/>
                </a:solidFill>
              </a:rPr>
              <a:t>1</a:t>
            </a:r>
            <a:r>
              <a:rPr lang="ar-SA" altLang="en-US" sz="5400" b="1">
                <a:solidFill>
                  <a:srgbClr val="0000FF"/>
                </a:solidFill>
              </a:rPr>
              <a:t> × </a:t>
            </a:r>
            <a:r>
              <a:rPr lang="ar-EG" altLang="en-US" sz="5400" b="1">
                <a:solidFill>
                  <a:srgbClr val="0000FF"/>
                </a:solidFill>
              </a:rPr>
              <a:t>2</a:t>
            </a:r>
            <a:endParaRPr lang="en-US" altLang="en-US" sz="5400" b="1">
              <a:solidFill>
                <a:srgbClr val="0000FF"/>
              </a:solidFill>
            </a:endParaRPr>
          </a:p>
        </p:txBody>
      </p:sp>
      <p:sp>
        <p:nvSpPr>
          <p:cNvPr id="34836" name="Text Box 20"/>
          <p:cNvSpPr txBox="1">
            <a:spLocks noChangeArrowheads="1"/>
          </p:cNvSpPr>
          <p:nvPr/>
        </p:nvSpPr>
        <p:spPr bwMode="auto">
          <a:xfrm>
            <a:off x="1260477" y="4076700"/>
            <a:ext cx="720725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SA" altLang="en-US" sz="5400" b="1">
                <a:solidFill>
                  <a:srgbClr val="0000FF"/>
                </a:solidFill>
              </a:rPr>
              <a:t>=</a:t>
            </a:r>
            <a:endParaRPr lang="en-US" altLang="en-US" sz="5400" b="1">
              <a:solidFill>
                <a:srgbClr val="0000FF"/>
              </a:solidFill>
            </a:endParaRPr>
          </a:p>
        </p:txBody>
      </p:sp>
      <p:sp>
        <p:nvSpPr>
          <p:cNvPr id="34837" name="Text Box 21"/>
          <p:cNvSpPr txBox="1">
            <a:spLocks noChangeArrowheads="1"/>
          </p:cNvSpPr>
          <p:nvPr/>
        </p:nvSpPr>
        <p:spPr bwMode="auto">
          <a:xfrm>
            <a:off x="8027988" y="5610225"/>
            <a:ext cx="12954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EG" altLang="en-US" sz="5400" b="1">
                <a:solidFill>
                  <a:srgbClr val="FF0000"/>
                </a:solidFill>
              </a:rPr>
              <a:t>2</a:t>
            </a:r>
            <a:endParaRPr lang="en-US" altLang="en-US" sz="5400" b="1">
              <a:solidFill>
                <a:srgbClr val="FF0000"/>
              </a:solidFill>
            </a:endParaRPr>
          </a:p>
        </p:txBody>
      </p:sp>
      <p:sp>
        <p:nvSpPr>
          <p:cNvPr id="34838" name="Text Box 22"/>
          <p:cNvSpPr txBox="1">
            <a:spLocks noChangeArrowheads="1"/>
          </p:cNvSpPr>
          <p:nvPr/>
        </p:nvSpPr>
        <p:spPr bwMode="auto">
          <a:xfrm>
            <a:off x="6299202" y="5588000"/>
            <a:ext cx="720725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SA" altLang="en-US" sz="5400" b="1">
                <a:solidFill>
                  <a:srgbClr val="0000FF"/>
                </a:solidFill>
              </a:rPr>
              <a:t>=</a:t>
            </a:r>
            <a:endParaRPr lang="en-US" altLang="en-US" sz="5400" b="1">
              <a:solidFill>
                <a:srgbClr val="0000FF"/>
              </a:solidFill>
            </a:endParaRPr>
          </a:p>
        </p:txBody>
      </p:sp>
      <p:sp>
        <p:nvSpPr>
          <p:cNvPr id="34839" name="Text Box 23"/>
          <p:cNvSpPr txBox="1">
            <a:spLocks noChangeArrowheads="1"/>
          </p:cNvSpPr>
          <p:nvPr/>
        </p:nvSpPr>
        <p:spPr bwMode="auto">
          <a:xfrm>
            <a:off x="5364163" y="5588000"/>
            <a:ext cx="10795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EG" altLang="en-US" sz="5400" b="1">
                <a:solidFill>
                  <a:srgbClr val="0000FF"/>
                </a:solidFill>
              </a:rPr>
              <a:t>14</a:t>
            </a:r>
            <a:endParaRPr lang="en-US" altLang="en-US" sz="5400" b="1">
              <a:solidFill>
                <a:srgbClr val="0000FF"/>
              </a:solidFill>
            </a:endParaRPr>
          </a:p>
        </p:txBody>
      </p:sp>
      <p:sp>
        <p:nvSpPr>
          <p:cNvPr id="34840" name="Text Box 24"/>
          <p:cNvSpPr txBox="1">
            <a:spLocks noChangeArrowheads="1"/>
          </p:cNvSpPr>
          <p:nvPr/>
        </p:nvSpPr>
        <p:spPr bwMode="auto">
          <a:xfrm>
            <a:off x="6875463" y="5588000"/>
            <a:ext cx="144145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SA" altLang="en-US" sz="5400" b="1">
                <a:solidFill>
                  <a:srgbClr val="0000FF"/>
                </a:solidFill>
              </a:rPr>
              <a:t>× </a:t>
            </a:r>
            <a:r>
              <a:rPr lang="ar-EG" altLang="en-US" sz="5400" b="1">
                <a:solidFill>
                  <a:srgbClr val="0000FF"/>
                </a:solidFill>
              </a:rPr>
              <a:t>7</a:t>
            </a:r>
            <a:endParaRPr lang="en-US" altLang="en-US" sz="5400" b="1">
              <a:solidFill>
                <a:srgbClr val="0000FF"/>
              </a:solidFill>
            </a:endParaRPr>
          </a:p>
        </p:txBody>
      </p:sp>
      <p:sp>
        <p:nvSpPr>
          <p:cNvPr id="34841" name="Text Box 25"/>
          <p:cNvSpPr txBox="1">
            <a:spLocks noChangeArrowheads="1"/>
          </p:cNvSpPr>
          <p:nvPr/>
        </p:nvSpPr>
        <p:spPr bwMode="auto">
          <a:xfrm>
            <a:off x="2698750" y="5610225"/>
            <a:ext cx="12954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EG" altLang="en-US" sz="5400" b="1">
                <a:solidFill>
                  <a:srgbClr val="FF0000"/>
                </a:solidFill>
              </a:rPr>
              <a:t>8</a:t>
            </a:r>
            <a:endParaRPr lang="en-US" altLang="en-US" sz="5400" b="1">
              <a:solidFill>
                <a:srgbClr val="FF0000"/>
              </a:solidFill>
            </a:endParaRPr>
          </a:p>
        </p:txBody>
      </p:sp>
      <p:sp>
        <p:nvSpPr>
          <p:cNvPr id="34842" name="Text Box 26"/>
          <p:cNvSpPr txBox="1">
            <a:spLocks noChangeArrowheads="1"/>
          </p:cNvSpPr>
          <p:nvPr/>
        </p:nvSpPr>
        <p:spPr bwMode="auto">
          <a:xfrm>
            <a:off x="969965" y="5588000"/>
            <a:ext cx="720725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SA" altLang="en-US" sz="5400" b="1">
                <a:solidFill>
                  <a:srgbClr val="0000FF"/>
                </a:solidFill>
              </a:rPr>
              <a:t>=</a:t>
            </a:r>
            <a:endParaRPr lang="en-US" altLang="en-US" sz="5400" b="1">
              <a:solidFill>
                <a:srgbClr val="0000FF"/>
              </a:solidFill>
            </a:endParaRPr>
          </a:p>
        </p:txBody>
      </p:sp>
      <p:sp>
        <p:nvSpPr>
          <p:cNvPr id="34843" name="Text Box 27"/>
          <p:cNvSpPr txBox="1">
            <a:spLocks noChangeArrowheads="1"/>
          </p:cNvSpPr>
          <p:nvPr/>
        </p:nvSpPr>
        <p:spPr bwMode="auto">
          <a:xfrm>
            <a:off x="34925" y="5588000"/>
            <a:ext cx="10795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EG" altLang="en-US" sz="5400" b="1">
                <a:solidFill>
                  <a:srgbClr val="0000FF"/>
                </a:solidFill>
              </a:rPr>
              <a:t>16</a:t>
            </a:r>
            <a:endParaRPr lang="en-US" altLang="en-US" sz="5400" b="1">
              <a:solidFill>
                <a:srgbClr val="0000FF"/>
              </a:solidFill>
            </a:endParaRPr>
          </a:p>
        </p:txBody>
      </p:sp>
      <p:sp>
        <p:nvSpPr>
          <p:cNvPr id="34844" name="Text Box 28"/>
          <p:cNvSpPr txBox="1">
            <a:spLocks noChangeArrowheads="1"/>
          </p:cNvSpPr>
          <p:nvPr/>
        </p:nvSpPr>
        <p:spPr bwMode="auto">
          <a:xfrm>
            <a:off x="1546225" y="5588000"/>
            <a:ext cx="144145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SA" altLang="en-US" sz="5400" b="1">
                <a:solidFill>
                  <a:srgbClr val="0000FF"/>
                </a:solidFill>
              </a:rPr>
              <a:t>× </a:t>
            </a:r>
            <a:r>
              <a:rPr lang="ar-EG" altLang="en-US" sz="5400" b="1">
                <a:solidFill>
                  <a:srgbClr val="0000FF"/>
                </a:solidFill>
              </a:rPr>
              <a:t>2</a:t>
            </a:r>
            <a:endParaRPr lang="en-US" altLang="en-US" sz="5400" b="1">
              <a:solidFill>
                <a:srgbClr val="0000FF"/>
              </a:solidFill>
            </a:endParaRPr>
          </a:p>
        </p:txBody>
      </p:sp>
      <p:sp>
        <p:nvSpPr>
          <p:cNvPr id="34845" name="Text Box 29"/>
          <p:cNvSpPr txBox="1">
            <a:spLocks noChangeArrowheads="1"/>
          </p:cNvSpPr>
          <p:nvPr/>
        </p:nvSpPr>
        <p:spPr bwMode="auto">
          <a:xfrm>
            <a:off x="2628900" y="2659063"/>
            <a:ext cx="12954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EG" altLang="en-US" sz="5400" b="1">
                <a:solidFill>
                  <a:srgbClr val="FF0000"/>
                </a:solidFill>
              </a:rPr>
              <a:t>9</a:t>
            </a:r>
            <a:endParaRPr lang="en-US" altLang="en-US" sz="5400" b="1">
              <a:solidFill>
                <a:srgbClr val="FF0000"/>
              </a:solidFill>
            </a:endParaRPr>
          </a:p>
        </p:txBody>
      </p:sp>
      <p:sp>
        <p:nvSpPr>
          <p:cNvPr id="34846" name="Text Box 30"/>
          <p:cNvSpPr txBox="1">
            <a:spLocks noChangeArrowheads="1"/>
          </p:cNvSpPr>
          <p:nvPr/>
        </p:nvSpPr>
        <p:spPr bwMode="auto">
          <a:xfrm>
            <a:off x="900115" y="2636838"/>
            <a:ext cx="720725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SA" altLang="en-US" sz="5400" b="1">
                <a:solidFill>
                  <a:srgbClr val="0000FF"/>
                </a:solidFill>
              </a:rPr>
              <a:t>=</a:t>
            </a:r>
            <a:endParaRPr lang="en-US" altLang="en-US" sz="5400" b="1">
              <a:solidFill>
                <a:srgbClr val="0000FF"/>
              </a:solidFill>
            </a:endParaRPr>
          </a:p>
        </p:txBody>
      </p:sp>
      <p:sp>
        <p:nvSpPr>
          <p:cNvPr id="34847" name="Text Box 31"/>
          <p:cNvSpPr txBox="1">
            <a:spLocks noChangeArrowheads="1"/>
          </p:cNvSpPr>
          <p:nvPr/>
        </p:nvSpPr>
        <p:spPr bwMode="auto">
          <a:xfrm>
            <a:off x="-34925" y="2636838"/>
            <a:ext cx="10795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EG" altLang="en-US" sz="5400" b="1">
                <a:solidFill>
                  <a:srgbClr val="0000FF"/>
                </a:solidFill>
              </a:rPr>
              <a:t>18</a:t>
            </a:r>
            <a:endParaRPr lang="en-US" altLang="en-US" sz="5400" b="1">
              <a:solidFill>
                <a:srgbClr val="0000FF"/>
              </a:solidFill>
            </a:endParaRPr>
          </a:p>
        </p:txBody>
      </p:sp>
      <p:sp>
        <p:nvSpPr>
          <p:cNvPr id="34848" name="Text Box 32"/>
          <p:cNvSpPr txBox="1">
            <a:spLocks noChangeArrowheads="1"/>
          </p:cNvSpPr>
          <p:nvPr/>
        </p:nvSpPr>
        <p:spPr bwMode="auto">
          <a:xfrm>
            <a:off x="1476375" y="2636838"/>
            <a:ext cx="144145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SA" altLang="en-US" sz="5400" b="1">
                <a:solidFill>
                  <a:srgbClr val="0000FF"/>
                </a:solidFill>
              </a:rPr>
              <a:t>× </a:t>
            </a:r>
            <a:r>
              <a:rPr lang="ar-EG" altLang="en-US" sz="5400" b="1">
                <a:solidFill>
                  <a:srgbClr val="0000FF"/>
                </a:solidFill>
              </a:rPr>
              <a:t>2</a:t>
            </a:r>
            <a:endParaRPr lang="en-US" altLang="en-US" sz="5400" b="1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8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8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48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48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48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48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48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48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48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48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48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48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48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48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48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48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9" grpId="0"/>
      <p:bldP spid="34822" grpId="0"/>
      <p:bldP spid="34825" grpId="0"/>
      <p:bldP spid="34830" grpId="0"/>
      <p:bldP spid="34834" grpId="0"/>
      <p:bldP spid="34837" grpId="0"/>
      <p:bldP spid="34841" grpId="0"/>
      <p:bldP spid="3484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ar-EG" altLang="en-US" b="1">
                <a:solidFill>
                  <a:srgbClr val="9900CC"/>
                </a:solidFill>
              </a:rPr>
              <a:t>اشترت ندي نوعين من الكشاكيل من كل نوع 6 كشاكيل ، فكم كشكولاً اشترتها؟</a:t>
            </a:r>
            <a:endParaRPr lang="en-US" altLang="en-US" b="1">
              <a:solidFill>
                <a:srgbClr val="9900CC"/>
              </a:solidFill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  <a:p>
            <a:endParaRPr lang="en-US" altLang="en-US"/>
          </a:p>
          <a:p>
            <a:endParaRPr lang="en-US" altLang="en-US"/>
          </a:p>
          <a:p>
            <a:r>
              <a:rPr lang="ar-SA" altLang="en-US" sz="4800" b="1">
                <a:solidFill>
                  <a:srgbClr val="0000FF"/>
                </a:solidFill>
              </a:rPr>
              <a:t>عدد الكشاكيل =   6+ 6  = 12 </a:t>
            </a:r>
            <a:endParaRPr lang="en-US" altLang="en-US" sz="4800" b="1">
              <a:solidFill>
                <a:srgbClr val="0000FF"/>
              </a:solidFill>
            </a:endParaRPr>
          </a:p>
          <a:p>
            <a:r>
              <a:rPr lang="ar-SA" altLang="en-US" sz="4800" b="1">
                <a:solidFill>
                  <a:srgbClr val="FF0000"/>
                </a:solidFill>
              </a:rPr>
              <a:t>تكتب        = 6  ×  2 = 12</a:t>
            </a:r>
          </a:p>
          <a:p>
            <a:r>
              <a:rPr lang="ar-SA" altLang="en-US" sz="4800" b="1">
                <a:solidFill>
                  <a:srgbClr val="008000"/>
                </a:solidFill>
              </a:rPr>
              <a:t>وتقرأ 6 مضروبة في 2 يساوي 12 </a:t>
            </a:r>
            <a:endParaRPr lang="en-US" altLang="en-US" sz="4800" b="1">
              <a:solidFill>
                <a:srgbClr val="008000"/>
              </a:solidFill>
            </a:endParaRPr>
          </a:p>
        </p:txBody>
      </p:sp>
      <p:grpSp>
        <p:nvGrpSpPr>
          <p:cNvPr id="6168" name="Group 24"/>
          <p:cNvGrpSpPr>
            <a:grpSpLocks/>
          </p:cNvGrpSpPr>
          <p:nvPr/>
        </p:nvGrpSpPr>
        <p:grpSpPr bwMode="auto">
          <a:xfrm>
            <a:off x="6084890" y="1455738"/>
            <a:ext cx="2833687" cy="1598612"/>
            <a:chOff x="3833" y="917"/>
            <a:chExt cx="1785" cy="1007"/>
          </a:xfrm>
        </p:grpSpPr>
        <p:pic>
          <p:nvPicPr>
            <p:cNvPr id="6156" name="Picture 12" descr="book20"/>
            <p:cNvPicPr>
              <a:picLocks noChangeAspect="1" noChangeArrowheads="1" noCrop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60" y="1389"/>
              <a:ext cx="742" cy="51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157" name="Picture 13" descr="book20"/>
            <p:cNvPicPr>
              <a:picLocks noChangeAspect="1" noChangeArrowheads="1" noCrop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76" y="917"/>
              <a:ext cx="742" cy="51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158" name="Picture 14" descr="book20"/>
            <p:cNvPicPr>
              <a:picLocks noChangeAspect="1" noChangeArrowheads="1" noCrop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99" y="1407"/>
              <a:ext cx="742" cy="51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159" name="Picture 15" descr="book20"/>
            <p:cNvPicPr>
              <a:picLocks noChangeAspect="1" noChangeArrowheads="1" noCrop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15" y="935"/>
              <a:ext cx="742" cy="51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160" name="Picture 16" descr="book20"/>
            <p:cNvPicPr>
              <a:picLocks noChangeAspect="1" noChangeArrowheads="1" noCrop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33" y="1407"/>
              <a:ext cx="742" cy="51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161" name="Picture 17" descr="book20"/>
            <p:cNvPicPr>
              <a:picLocks noChangeAspect="1" noChangeArrowheads="1" noCrop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49" y="935"/>
              <a:ext cx="742" cy="51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6169" name="Group 25"/>
          <p:cNvGrpSpPr>
            <a:grpSpLocks/>
          </p:cNvGrpSpPr>
          <p:nvPr/>
        </p:nvGrpSpPr>
        <p:grpSpPr bwMode="auto">
          <a:xfrm>
            <a:off x="468313" y="1341438"/>
            <a:ext cx="2373312" cy="1655762"/>
            <a:chOff x="295" y="845"/>
            <a:chExt cx="1495" cy="1043"/>
          </a:xfrm>
        </p:grpSpPr>
        <p:pic>
          <p:nvPicPr>
            <p:cNvPr id="6162" name="Picture 18" descr="book28"/>
            <p:cNvPicPr>
              <a:picLocks noChangeAspect="1" noChangeArrowheads="1" noCrop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56" y="845"/>
              <a:ext cx="634" cy="66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163" name="Picture 19" descr="book28"/>
            <p:cNvPicPr>
              <a:picLocks noChangeAspect="1" noChangeArrowheads="1" noCrop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3" y="845"/>
              <a:ext cx="634" cy="66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164" name="Picture 20" descr="book28"/>
            <p:cNvPicPr>
              <a:picLocks noChangeAspect="1" noChangeArrowheads="1" noCrop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5" y="845"/>
              <a:ext cx="634" cy="66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165" name="Picture 21" descr="book28"/>
            <p:cNvPicPr>
              <a:picLocks noChangeAspect="1" noChangeArrowheads="1" noCrop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56" y="1224"/>
              <a:ext cx="634" cy="66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166" name="Picture 22" descr="book28"/>
            <p:cNvPicPr>
              <a:picLocks noChangeAspect="1" noChangeArrowheads="1" noCrop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3" y="1224"/>
              <a:ext cx="634" cy="66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167" name="Picture 23" descr="book28"/>
            <p:cNvPicPr>
              <a:picLocks noChangeAspect="1" noChangeArrowheads="1" noCrop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5" y="1224"/>
              <a:ext cx="634" cy="66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6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6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/>
      <p:bldP spid="6147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ext Box 2"/>
          <p:cNvSpPr txBox="1">
            <a:spLocks noChangeArrowheads="1"/>
          </p:cNvSpPr>
          <p:nvPr/>
        </p:nvSpPr>
        <p:spPr bwMode="auto">
          <a:xfrm>
            <a:off x="6588125" y="115888"/>
            <a:ext cx="2592388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SA" altLang="en-US" sz="5400" b="1">
                <a:solidFill>
                  <a:srgbClr val="0000FF"/>
                </a:solidFill>
              </a:rPr>
              <a:t>أوجد ناتج</a:t>
            </a:r>
            <a:endParaRPr lang="en-US" altLang="en-US" sz="5400" b="1">
              <a:solidFill>
                <a:srgbClr val="0000FF"/>
              </a:solidFill>
            </a:endParaRPr>
          </a:p>
        </p:txBody>
      </p:sp>
      <p:sp>
        <p:nvSpPr>
          <p:cNvPr id="35843" name="Text Box 3"/>
          <p:cNvSpPr txBox="1">
            <a:spLocks noChangeArrowheads="1"/>
          </p:cNvSpPr>
          <p:nvPr/>
        </p:nvSpPr>
        <p:spPr bwMode="auto">
          <a:xfrm>
            <a:off x="6804027" y="1773240"/>
            <a:ext cx="720725" cy="2169825"/>
          </a:xfrm>
          <a:prstGeom prst="rect">
            <a:avLst/>
          </a:prstGeom>
          <a:solidFill>
            <a:srgbClr val="FFCC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EG" altLang="en-US" sz="5400" b="1">
                <a:solidFill>
                  <a:srgbClr val="0000FF"/>
                </a:solidFill>
              </a:rPr>
              <a:t>2</a:t>
            </a:r>
            <a:endParaRPr lang="ar-SA" altLang="en-US" sz="5400" b="1">
              <a:solidFill>
                <a:srgbClr val="0000FF"/>
              </a:solidFill>
            </a:endParaRPr>
          </a:p>
          <a:p>
            <a:pPr algn="ctr" rtl="0">
              <a:spcBef>
                <a:spcPct val="50000"/>
              </a:spcBef>
            </a:pPr>
            <a:r>
              <a:rPr lang="ar-SA" altLang="en-US" sz="5400" b="1">
                <a:solidFill>
                  <a:srgbClr val="0000FF"/>
                </a:solidFill>
              </a:rPr>
              <a:t>2</a:t>
            </a:r>
            <a:endParaRPr lang="en-US" altLang="en-US" sz="5400" b="1">
              <a:solidFill>
                <a:srgbClr val="0000FF"/>
              </a:solidFill>
            </a:endParaRPr>
          </a:p>
        </p:txBody>
      </p:sp>
      <p:sp>
        <p:nvSpPr>
          <p:cNvPr id="35844" name="Text Box 4"/>
          <p:cNvSpPr txBox="1">
            <a:spLocks noChangeArrowheads="1"/>
          </p:cNvSpPr>
          <p:nvPr/>
        </p:nvSpPr>
        <p:spPr bwMode="auto">
          <a:xfrm>
            <a:off x="6804027" y="3956050"/>
            <a:ext cx="720725" cy="914400"/>
          </a:xfrm>
          <a:prstGeom prst="rect">
            <a:avLst/>
          </a:prstGeom>
          <a:solidFill>
            <a:srgbClr val="66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SA" altLang="en-US" sz="5400" b="1">
                <a:solidFill>
                  <a:srgbClr val="0000FF"/>
                </a:solidFill>
              </a:rPr>
              <a:t> </a:t>
            </a:r>
            <a:endParaRPr lang="en-US" altLang="en-US" sz="5400" b="1">
              <a:solidFill>
                <a:srgbClr val="0000FF"/>
              </a:solidFill>
            </a:endParaRPr>
          </a:p>
        </p:txBody>
      </p:sp>
      <p:sp>
        <p:nvSpPr>
          <p:cNvPr id="35845" name="Text Box 5"/>
          <p:cNvSpPr txBox="1">
            <a:spLocks noChangeArrowheads="1"/>
          </p:cNvSpPr>
          <p:nvPr/>
        </p:nvSpPr>
        <p:spPr bwMode="auto">
          <a:xfrm>
            <a:off x="7954965" y="2371725"/>
            <a:ext cx="720725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SA" altLang="en-US" sz="5400" b="1">
                <a:solidFill>
                  <a:srgbClr val="0000FF"/>
                </a:solidFill>
              </a:rPr>
              <a:t>×</a:t>
            </a:r>
            <a:endParaRPr lang="en-US" altLang="en-US" sz="5400" b="1">
              <a:solidFill>
                <a:srgbClr val="0000FF"/>
              </a:solidFill>
            </a:endParaRPr>
          </a:p>
        </p:txBody>
      </p:sp>
      <p:sp>
        <p:nvSpPr>
          <p:cNvPr id="35846" name="Text Box 6"/>
          <p:cNvSpPr txBox="1">
            <a:spLocks noChangeArrowheads="1"/>
          </p:cNvSpPr>
          <p:nvPr/>
        </p:nvSpPr>
        <p:spPr bwMode="auto">
          <a:xfrm>
            <a:off x="7956552" y="3933825"/>
            <a:ext cx="720725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SA" altLang="en-US" sz="5400" b="1">
                <a:solidFill>
                  <a:srgbClr val="0000FF"/>
                </a:solidFill>
              </a:rPr>
              <a:t>=</a:t>
            </a:r>
            <a:endParaRPr lang="en-US" altLang="en-US" sz="5400" b="1">
              <a:solidFill>
                <a:srgbClr val="0000FF"/>
              </a:solidFill>
            </a:endParaRPr>
          </a:p>
        </p:txBody>
      </p:sp>
      <p:sp>
        <p:nvSpPr>
          <p:cNvPr id="35847" name="Text Box 7"/>
          <p:cNvSpPr txBox="1">
            <a:spLocks noChangeArrowheads="1"/>
          </p:cNvSpPr>
          <p:nvPr/>
        </p:nvSpPr>
        <p:spPr bwMode="auto">
          <a:xfrm>
            <a:off x="6516688" y="4027488"/>
            <a:ext cx="12954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EG" altLang="en-US" sz="5400" b="1">
                <a:solidFill>
                  <a:srgbClr val="FF0000"/>
                </a:solidFill>
              </a:rPr>
              <a:t>4</a:t>
            </a:r>
            <a:endParaRPr lang="en-US" altLang="en-US" sz="5400" b="1">
              <a:solidFill>
                <a:srgbClr val="FF0000"/>
              </a:solidFill>
            </a:endParaRPr>
          </a:p>
        </p:txBody>
      </p:sp>
      <p:sp>
        <p:nvSpPr>
          <p:cNvPr id="35848" name="Text Box 8"/>
          <p:cNvSpPr txBox="1">
            <a:spLocks noChangeArrowheads="1"/>
          </p:cNvSpPr>
          <p:nvPr/>
        </p:nvSpPr>
        <p:spPr bwMode="auto">
          <a:xfrm>
            <a:off x="4067177" y="1773240"/>
            <a:ext cx="720725" cy="2169825"/>
          </a:xfrm>
          <a:prstGeom prst="rect">
            <a:avLst/>
          </a:prstGeom>
          <a:solidFill>
            <a:srgbClr val="FFCC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EG" altLang="en-US" sz="5400" b="1">
                <a:solidFill>
                  <a:srgbClr val="0000FF"/>
                </a:solidFill>
              </a:rPr>
              <a:t>2</a:t>
            </a:r>
            <a:endParaRPr lang="ar-SA" altLang="en-US" sz="5400" b="1">
              <a:solidFill>
                <a:srgbClr val="0000FF"/>
              </a:solidFill>
            </a:endParaRPr>
          </a:p>
          <a:p>
            <a:pPr algn="ctr" rtl="0">
              <a:spcBef>
                <a:spcPct val="50000"/>
              </a:spcBef>
            </a:pPr>
            <a:r>
              <a:rPr lang="ar-SA" altLang="en-US" sz="5400" b="1">
                <a:solidFill>
                  <a:srgbClr val="0000FF"/>
                </a:solidFill>
              </a:rPr>
              <a:t>5</a:t>
            </a:r>
            <a:endParaRPr lang="en-US" altLang="en-US" sz="5400" b="1">
              <a:solidFill>
                <a:srgbClr val="0000FF"/>
              </a:solidFill>
            </a:endParaRPr>
          </a:p>
        </p:txBody>
      </p:sp>
      <p:sp>
        <p:nvSpPr>
          <p:cNvPr id="35849" name="Text Box 9"/>
          <p:cNvSpPr txBox="1">
            <a:spLocks noChangeArrowheads="1"/>
          </p:cNvSpPr>
          <p:nvPr/>
        </p:nvSpPr>
        <p:spPr bwMode="auto">
          <a:xfrm>
            <a:off x="4067177" y="3956050"/>
            <a:ext cx="720725" cy="914400"/>
          </a:xfrm>
          <a:prstGeom prst="rect">
            <a:avLst/>
          </a:prstGeom>
          <a:solidFill>
            <a:srgbClr val="66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SA" altLang="en-US" sz="5400" b="1">
                <a:solidFill>
                  <a:srgbClr val="0000FF"/>
                </a:solidFill>
              </a:rPr>
              <a:t> </a:t>
            </a:r>
            <a:endParaRPr lang="en-US" altLang="en-US" sz="5400" b="1">
              <a:solidFill>
                <a:srgbClr val="0000FF"/>
              </a:solidFill>
            </a:endParaRPr>
          </a:p>
        </p:txBody>
      </p:sp>
      <p:sp>
        <p:nvSpPr>
          <p:cNvPr id="35850" name="Text Box 10"/>
          <p:cNvSpPr txBox="1">
            <a:spLocks noChangeArrowheads="1"/>
          </p:cNvSpPr>
          <p:nvPr/>
        </p:nvSpPr>
        <p:spPr bwMode="auto">
          <a:xfrm>
            <a:off x="5218115" y="2371725"/>
            <a:ext cx="720725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SA" altLang="en-US" sz="5400" b="1">
                <a:solidFill>
                  <a:srgbClr val="0000FF"/>
                </a:solidFill>
              </a:rPr>
              <a:t>×</a:t>
            </a:r>
            <a:endParaRPr lang="en-US" altLang="en-US" sz="5400" b="1">
              <a:solidFill>
                <a:srgbClr val="0000FF"/>
              </a:solidFill>
            </a:endParaRPr>
          </a:p>
        </p:txBody>
      </p:sp>
      <p:sp>
        <p:nvSpPr>
          <p:cNvPr id="35851" name="Text Box 11"/>
          <p:cNvSpPr txBox="1">
            <a:spLocks noChangeArrowheads="1"/>
          </p:cNvSpPr>
          <p:nvPr/>
        </p:nvSpPr>
        <p:spPr bwMode="auto">
          <a:xfrm>
            <a:off x="5219702" y="3933825"/>
            <a:ext cx="720725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SA" altLang="en-US" sz="5400" b="1">
                <a:solidFill>
                  <a:srgbClr val="0000FF"/>
                </a:solidFill>
              </a:rPr>
              <a:t>=</a:t>
            </a:r>
            <a:endParaRPr lang="en-US" altLang="en-US" sz="5400" b="1">
              <a:solidFill>
                <a:srgbClr val="0000FF"/>
              </a:solidFill>
            </a:endParaRPr>
          </a:p>
        </p:txBody>
      </p:sp>
      <p:sp>
        <p:nvSpPr>
          <p:cNvPr id="35852" name="Text Box 12"/>
          <p:cNvSpPr txBox="1">
            <a:spLocks noChangeArrowheads="1"/>
          </p:cNvSpPr>
          <p:nvPr/>
        </p:nvSpPr>
        <p:spPr bwMode="auto">
          <a:xfrm>
            <a:off x="3779838" y="4027488"/>
            <a:ext cx="12954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EG" altLang="en-US" sz="5400" b="1">
                <a:solidFill>
                  <a:srgbClr val="FF0000"/>
                </a:solidFill>
              </a:rPr>
              <a:t>10</a:t>
            </a:r>
            <a:endParaRPr lang="en-US" altLang="en-US" sz="5400" b="1">
              <a:solidFill>
                <a:srgbClr val="FF0000"/>
              </a:solidFill>
            </a:endParaRPr>
          </a:p>
        </p:txBody>
      </p:sp>
      <p:sp>
        <p:nvSpPr>
          <p:cNvPr id="35853" name="Text Box 13"/>
          <p:cNvSpPr txBox="1">
            <a:spLocks noChangeArrowheads="1"/>
          </p:cNvSpPr>
          <p:nvPr/>
        </p:nvSpPr>
        <p:spPr bwMode="auto">
          <a:xfrm>
            <a:off x="1042990" y="1773240"/>
            <a:ext cx="720725" cy="2169825"/>
          </a:xfrm>
          <a:prstGeom prst="rect">
            <a:avLst/>
          </a:prstGeom>
          <a:solidFill>
            <a:srgbClr val="FFCC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EG" altLang="en-US" sz="5400" b="1">
                <a:solidFill>
                  <a:srgbClr val="0000FF"/>
                </a:solidFill>
              </a:rPr>
              <a:t>2</a:t>
            </a:r>
            <a:endParaRPr lang="ar-SA" altLang="en-US" sz="5400" b="1">
              <a:solidFill>
                <a:srgbClr val="0000FF"/>
              </a:solidFill>
            </a:endParaRPr>
          </a:p>
          <a:p>
            <a:pPr algn="ctr" rtl="0">
              <a:spcBef>
                <a:spcPct val="50000"/>
              </a:spcBef>
            </a:pPr>
            <a:r>
              <a:rPr lang="ar-SA" altLang="en-US" sz="5400" b="1">
                <a:solidFill>
                  <a:srgbClr val="0000FF"/>
                </a:solidFill>
              </a:rPr>
              <a:t>4</a:t>
            </a:r>
            <a:endParaRPr lang="en-US" altLang="en-US" sz="5400" b="1">
              <a:solidFill>
                <a:srgbClr val="0000FF"/>
              </a:solidFill>
            </a:endParaRPr>
          </a:p>
        </p:txBody>
      </p:sp>
      <p:sp>
        <p:nvSpPr>
          <p:cNvPr id="35854" name="Text Box 14"/>
          <p:cNvSpPr txBox="1">
            <a:spLocks noChangeArrowheads="1"/>
          </p:cNvSpPr>
          <p:nvPr/>
        </p:nvSpPr>
        <p:spPr bwMode="auto">
          <a:xfrm>
            <a:off x="1042990" y="3956050"/>
            <a:ext cx="720725" cy="914400"/>
          </a:xfrm>
          <a:prstGeom prst="rect">
            <a:avLst/>
          </a:prstGeom>
          <a:solidFill>
            <a:srgbClr val="66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SA" altLang="en-US" sz="5400" b="1">
                <a:solidFill>
                  <a:srgbClr val="0000FF"/>
                </a:solidFill>
              </a:rPr>
              <a:t> </a:t>
            </a:r>
            <a:endParaRPr lang="en-US" altLang="en-US" sz="5400" b="1">
              <a:solidFill>
                <a:srgbClr val="0000FF"/>
              </a:solidFill>
            </a:endParaRPr>
          </a:p>
        </p:txBody>
      </p:sp>
      <p:sp>
        <p:nvSpPr>
          <p:cNvPr id="35855" name="Text Box 15"/>
          <p:cNvSpPr txBox="1">
            <a:spLocks noChangeArrowheads="1"/>
          </p:cNvSpPr>
          <p:nvPr/>
        </p:nvSpPr>
        <p:spPr bwMode="auto">
          <a:xfrm>
            <a:off x="2193927" y="2371725"/>
            <a:ext cx="720725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SA" altLang="en-US" sz="5400" b="1">
                <a:solidFill>
                  <a:srgbClr val="0000FF"/>
                </a:solidFill>
              </a:rPr>
              <a:t>×</a:t>
            </a:r>
            <a:endParaRPr lang="en-US" altLang="en-US" sz="5400" b="1">
              <a:solidFill>
                <a:srgbClr val="0000FF"/>
              </a:solidFill>
            </a:endParaRPr>
          </a:p>
        </p:txBody>
      </p:sp>
      <p:sp>
        <p:nvSpPr>
          <p:cNvPr id="35856" name="Text Box 16"/>
          <p:cNvSpPr txBox="1">
            <a:spLocks noChangeArrowheads="1"/>
          </p:cNvSpPr>
          <p:nvPr/>
        </p:nvSpPr>
        <p:spPr bwMode="auto">
          <a:xfrm>
            <a:off x="2195515" y="3933825"/>
            <a:ext cx="720725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SA" altLang="en-US" sz="5400" b="1">
                <a:solidFill>
                  <a:srgbClr val="0000FF"/>
                </a:solidFill>
              </a:rPr>
              <a:t>=</a:t>
            </a:r>
            <a:endParaRPr lang="en-US" altLang="en-US" sz="5400" b="1">
              <a:solidFill>
                <a:srgbClr val="0000FF"/>
              </a:solidFill>
            </a:endParaRPr>
          </a:p>
        </p:txBody>
      </p:sp>
      <p:sp>
        <p:nvSpPr>
          <p:cNvPr id="35857" name="Text Box 17"/>
          <p:cNvSpPr txBox="1">
            <a:spLocks noChangeArrowheads="1"/>
          </p:cNvSpPr>
          <p:nvPr/>
        </p:nvSpPr>
        <p:spPr bwMode="auto">
          <a:xfrm>
            <a:off x="755650" y="4027488"/>
            <a:ext cx="12954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EG" altLang="en-US" sz="5400" b="1">
                <a:solidFill>
                  <a:srgbClr val="FF0000"/>
                </a:solidFill>
              </a:rPr>
              <a:t>8</a:t>
            </a:r>
            <a:endParaRPr lang="en-US" altLang="en-US" sz="5400" b="1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58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58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8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58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58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58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7" grpId="0"/>
      <p:bldP spid="35852" grpId="0"/>
      <p:bldP spid="35857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ext Box 2"/>
          <p:cNvSpPr txBox="1">
            <a:spLocks noChangeArrowheads="1"/>
          </p:cNvSpPr>
          <p:nvPr/>
        </p:nvSpPr>
        <p:spPr bwMode="auto">
          <a:xfrm>
            <a:off x="6588125" y="115888"/>
            <a:ext cx="2592388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SA" altLang="en-US" sz="5400" b="1">
                <a:solidFill>
                  <a:srgbClr val="0000FF"/>
                </a:solidFill>
              </a:rPr>
              <a:t>أوجد ناتج</a:t>
            </a:r>
            <a:endParaRPr lang="en-US" altLang="en-US" sz="5400" b="1">
              <a:solidFill>
                <a:srgbClr val="0000FF"/>
              </a:solidFill>
            </a:endParaRPr>
          </a:p>
        </p:txBody>
      </p:sp>
      <p:sp>
        <p:nvSpPr>
          <p:cNvPr id="36867" name="Text Box 3"/>
          <p:cNvSpPr txBox="1">
            <a:spLocks noChangeArrowheads="1"/>
          </p:cNvSpPr>
          <p:nvPr/>
        </p:nvSpPr>
        <p:spPr bwMode="auto">
          <a:xfrm>
            <a:off x="6804027" y="1773240"/>
            <a:ext cx="720725" cy="2169825"/>
          </a:xfrm>
          <a:prstGeom prst="rect">
            <a:avLst/>
          </a:prstGeom>
          <a:solidFill>
            <a:srgbClr val="FFCC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EG" altLang="en-US" sz="5400" b="1">
                <a:solidFill>
                  <a:srgbClr val="0000FF"/>
                </a:solidFill>
              </a:rPr>
              <a:t>2</a:t>
            </a:r>
            <a:endParaRPr lang="ar-SA" altLang="en-US" sz="5400" b="1">
              <a:solidFill>
                <a:srgbClr val="0000FF"/>
              </a:solidFill>
            </a:endParaRPr>
          </a:p>
          <a:p>
            <a:pPr algn="ctr" rtl="0">
              <a:spcBef>
                <a:spcPct val="50000"/>
              </a:spcBef>
            </a:pPr>
            <a:r>
              <a:rPr lang="ar-EG" altLang="en-US" sz="5400" b="1">
                <a:solidFill>
                  <a:srgbClr val="0000FF"/>
                </a:solidFill>
              </a:rPr>
              <a:t>8</a:t>
            </a:r>
            <a:endParaRPr lang="en-US" altLang="en-US" sz="5400" b="1">
              <a:solidFill>
                <a:srgbClr val="0000FF"/>
              </a:solidFill>
            </a:endParaRPr>
          </a:p>
        </p:txBody>
      </p:sp>
      <p:sp>
        <p:nvSpPr>
          <p:cNvPr id="36868" name="Text Box 4"/>
          <p:cNvSpPr txBox="1">
            <a:spLocks noChangeArrowheads="1"/>
          </p:cNvSpPr>
          <p:nvPr/>
        </p:nvSpPr>
        <p:spPr bwMode="auto">
          <a:xfrm>
            <a:off x="6804027" y="3956050"/>
            <a:ext cx="720725" cy="914400"/>
          </a:xfrm>
          <a:prstGeom prst="rect">
            <a:avLst/>
          </a:prstGeom>
          <a:solidFill>
            <a:srgbClr val="66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SA" altLang="en-US" sz="5400" b="1">
                <a:solidFill>
                  <a:srgbClr val="0000FF"/>
                </a:solidFill>
              </a:rPr>
              <a:t> </a:t>
            </a:r>
            <a:endParaRPr lang="en-US" altLang="en-US" sz="5400" b="1">
              <a:solidFill>
                <a:srgbClr val="0000FF"/>
              </a:solidFill>
            </a:endParaRPr>
          </a:p>
        </p:txBody>
      </p:sp>
      <p:sp>
        <p:nvSpPr>
          <p:cNvPr id="36869" name="Text Box 5"/>
          <p:cNvSpPr txBox="1">
            <a:spLocks noChangeArrowheads="1"/>
          </p:cNvSpPr>
          <p:nvPr/>
        </p:nvSpPr>
        <p:spPr bwMode="auto">
          <a:xfrm>
            <a:off x="7954965" y="2371725"/>
            <a:ext cx="720725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SA" altLang="en-US" sz="5400" b="1">
                <a:solidFill>
                  <a:srgbClr val="0000FF"/>
                </a:solidFill>
              </a:rPr>
              <a:t>×</a:t>
            </a:r>
            <a:endParaRPr lang="en-US" altLang="en-US" sz="5400" b="1">
              <a:solidFill>
                <a:srgbClr val="0000FF"/>
              </a:solidFill>
            </a:endParaRPr>
          </a:p>
        </p:txBody>
      </p:sp>
      <p:sp>
        <p:nvSpPr>
          <p:cNvPr id="36870" name="Text Box 6"/>
          <p:cNvSpPr txBox="1">
            <a:spLocks noChangeArrowheads="1"/>
          </p:cNvSpPr>
          <p:nvPr/>
        </p:nvSpPr>
        <p:spPr bwMode="auto">
          <a:xfrm>
            <a:off x="7956552" y="3933825"/>
            <a:ext cx="720725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SA" altLang="en-US" sz="5400" b="1">
                <a:solidFill>
                  <a:srgbClr val="0000FF"/>
                </a:solidFill>
              </a:rPr>
              <a:t>=</a:t>
            </a:r>
            <a:endParaRPr lang="en-US" altLang="en-US" sz="5400" b="1">
              <a:solidFill>
                <a:srgbClr val="0000FF"/>
              </a:solidFill>
            </a:endParaRPr>
          </a:p>
        </p:txBody>
      </p:sp>
      <p:sp>
        <p:nvSpPr>
          <p:cNvPr id="36871" name="Text Box 7"/>
          <p:cNvSpPr txBox="1">
            <a:spLocks noChangeArrowheads="1"/>
          </p:cNvSpPr>
          <p:nvPr/>
        </p:nvSpPr>
        <p:spPr bwMode="auto">
          <a:xfrm>
            <a:off x="6516688" y="4027488"/>
            <a:ext cx="12954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EG" altLang="en-US" sz="5400" b="1">
                <a:solidFill>
                  <a:srgbClr val="FF0000"/>
                </a:solidFill>
              </a:rPr>
              <a:t>16</a:t>
            </a:r>
            <a:endParaRPr lang="en-US" altLang="en-US" sz="5400" b="1">
              <a:solidFill>
                <a:srgbClr val="FF0000"/>
              </a:solidFill>
            </a:endParaRPr>
          </a:p>
        </p:txBody>
      </p:sp>
      <p:sp>
        <p:nvSpPr>
          <p:cNvPr id="36872" name="Text Box 8"/>
          <p:cNvSpPr txBox="1">
            <a:spLocks noChangeArrowheads="1"/>
          </p:cNvSpPr>
          <p:nvPr/>
        </p:nvSpPr>
        <p:spPr bwMode="auto">
          <a:xfrm>
            <a:off x="4067177" y="1773240"/>
            <a:ext cx="720725" cy="2169825"/>
          </a:xfrm>
          <a:prstGeom prst="rect">
            <a:avLst/>
          </a:prstGeom>
          <a:solidFill>
            <a:srgbClr val="FFCC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EG" altLang="en-US" sz="5400" b="1">
                <a:solidFill>
                  <a:srgbClr val="0000FF"/>
                </a:solidFill>
              </a:rPr>
              <a:t>2</a:t>
            </a:r>
            <a:endParaRPr lang="ar-SA" altLang="en-US" sz="5400" b="1">
              <a:solidFill>
                <a:srgbClr val="0000FF"/>
              </a:solidFill>
            </a:endParaRPr>
          </a:p>
          <a:p>
            <a:pPr algn="ctr" rtl="0">
              <a:spcBef>
                <a:spcPct val="50000"/>
              </a:spcBef>
            </a:pPr>
            <a:r>
              <a:rPr lang="ar-EG" altLang="en-US" sz="5400" b="1">
                <a:solidFill>
                  <a:srgbClr val="0000FF"/>
                </a:solidFill>
              </a:rPr>
              <a:t>7</a:t>
            </a:r>
            <a:endParaRPr lang="en-US" altLang="en-US" sz="5400" b="1">
              <a:solidFill>
                <a:srgbClr val="0000FF"/>
              </a:solidFill>
            </a:endParaRPr>
          </a:p>
        </p:txBody>
      </p:sp>
      <p:sp>
        <p:nvSpPr>
          <p:cNvPr id="36873" name="Text Box 9"/>
          <p:cNvSpPr txBox="1">
            <a:spLocks noChangeArrowheads="1"/>
          </p:cNvSpPr>
          <p:nvPr/>
        </p:nvSpPr>
        <p:spPr bwMode="auto">
          <a:xfrm>
            <a:off x="4067177" y="3956050"/>
            <a:ext cx="720725" cy="914400"/>
          </a:xfrm>
          <a:prstGeom prst="rect">
            <a:avLst/>
          </a:prstGeom>
          <a:solidFill>
            <a:srgbClr val="66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SA" altLang="en-US" sz="5400" b="1">
                <a:solidFill>
                  <a:srgbClr val="0000FF"/>
                </a:solidFill>
              </a:rPr>
              <a:t> </a:t>
            </a:r>
            <a:endParaRPr lang="en-US" altLang="en-US" sz="5400" b="1">
              <a:solidFill>
                <a:srgbClr val="0000FF"/>
              </a:solidFill>
            </a:endParaRPr>
          </a:p>
        </p:txBody>
      </p:sp>
      <p:sp>
        <p:nvSpPr>
          <p:cNvPr id="36874" name="Text Box 10"/>
          <p:cNvSpPr txBox="1">
            <a:spLocks noChangeArrowheads="1"/>
          </p:cNvSpPr>
          <p:nvPr/>
        </p:nvSpPr>
        <p:spPr bwMode="auto">
          <a:xfrm>
            <a:off x="5218115" y="2371725"/>
            <a:ext cx="720725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SA" altLang="en-US" sz="5400" b="1">
                <a:solidFill>
                  <a:srgbClr val="0000FF"/>
                </a:solidFill>
              </a:rPr>
              <a:t>×</a:t>
            </a:r>
            <a:endParaRPr lang="en-US" altLang="en-US" sz="5400" b="1">
              <a:solidFill>
                <a:srgbClr val="0000FF"/>
              </a:solidFill>
            </a:endParaRPr>
          </a:p>
        </p:txBody>
      </p:sp>
      <p:sp>
        <p:nvSpPr>
          <p:cNvPr id="36875" name="Text Box 11"/>
          <p:cNvSpPr txBox="1">
            <a:spLocks noChangeArrowheads="1"/>
          </p:cNvSpPr>
          <p:nvPr/>
        </p:nvSpPr>
        <p:spPr bwMode="auto">
          <a:xfrm>
            <a:off x="5219702" y="3933825"/>
            <a:ext cx="720725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SA" altLang="en-US" sz="5400" b="1">
                <a:solidFill>
                  <a:srgbClr val="0000FF"/>
                </a:solidFill>
              </a:rPr>
              <a:t>=</a:t>
            </a:r>
            <a:endParaRPr lang="en-US" altLang="en-US" sz="5400" b="1">
              <a:solidFill>
                <a:srgbClr val="0000FF"/>
              </a:solidFill>
            </a:endParaRPr>
          </a:p>
        </p:txBody>
      </p:sp>
      <p:sp>
        <p:nvSpPr>
          <p:cNvPr id="36876" name="Text Box 12"/>
          <p:cNvSpPr txBox="1">
            <a:spLocks noChangeArrowheads="1"/>
          </p:cNvSpPr>
          <p:nvPr/>
        </p:nvSpPr>
        <p:spPr bwMode="auto">
          <a:xfrm>
            <a:off x="3779838" y="4027488"/>
            <a:ext cx="12954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EG" altLang="en-US" sz="5400" b="1">
                <a:solidFill>
                  <a:srgbClr val="FF0000"/>
                </a:solidFill>
              </a:rPr>
              <a:t>14</a:t>
            </a:r>
            <a:endParaRPr lang="en-US" altLang="en-US" sz="5400" b="1">
              <a:solidFill>
                <a:srgbClr val="FF0000"/>
              </a:solidFill>
            </a:endParaRPr>
          </a:p>
        </p:txBody>
      </p:sp>
      <p:sp>
        <p:nvSpPr>
          <p:cNvPr id="36877" name="Text Box 13"/>
          <p:cNvSpPr txBox="1">
            <a:spLocks noChangeArrowheads="1"/>
          </p:cNvSpPr>
          <p:nvPr/>
        </p:nvSpPr>
        <p:spPr bwMode="auto">
          <a:xfrm>
            <a:off x="1042990" y="1773240"/>
            <a:ext cx="720725" cy="2169825"/>
          </a:xfrm>
          <a:prstGeom prst="rect">
            <a:avLst/>
          </a:prstGeom>
          <a:solidFill>
            <a:srgbClr val="FFCC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EG" altLang="en-US" sz="5400" b="1">
                <a:solidFill>
                  <a:srgbClr val="0000FF"/>
                </a:solidFill>
              </a:rPr>
              <a:t>2</a:t>
            </a:r>
            <a:endParaRPr lang="ar-SA" altLang="en-US" sz="5400" b="1">
              <a:solidFill>
                <a:srgbClr val="0000FF"/>
              </a:solidFill>
            </a:endParaRPr>
          </a:p>
          <a:p>
            <a:pPr algn="ctr" rtl="0">
              <a:spcBef>
                <a:spcPct val="50000"/>
              </a:spcBef>
            </a:pPr>
            <a:r>
              <a:rPr lang="ar-EG" altLang="en-US" sz="5400" b="1">
                <a:solidFill>
                  <a:srgbClr val="0000FF"/>
                </a:solidFill>
              </a:rPr>
              <a:t>3</a:t>
            </a:r>
            <a:endParaRPr lang="en-US" altLang="en-US" sz="5400" b="1">
              <a:solidFill>
                <a:srgbClr val="0000FF"/>
              </a:solidFill>
            </a:endParaRPr>
          </a:p>
        </p:txBody>
      </p:sp>
      <p:sp>
        <p:nvSpPr>
          <p:cNvPr id="36878" name="Text Box 14"/>
          <p:cNvSpPr txBox="1">
            <a:spLocks noChangeArrowheads="1"/>
          </p:cNvSpPr>
          <p:nvPr/>
        </p:nvSpPr>
        <p:spPr bwMode="auto">
          <a:xfrm>
            <a:off x="1042990" y="3956050"/>
            <a:ext cx="720725" cy="914400"/>
          </a:xfrm>
          <a:prstGeom prst="rect">
            <a:avLst/>
          </a:prstGeom>
          <a:solidFill>
            <a:srgbClr val="66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SA" altLang="en-US" sz="5400" b="1">
                <a:solidFill>
                  <a:srgbClr val="0000FF"/>
                </a:solidFill>
              </a:rPr>
              <a:t> </a:t>
            </a:r>
            <a:endParaRPr lang="en-US" altLang="en-US" sz="5400" b="1">
              <a:solidFill>
                <a:srgbClr val="0000FF"/>
              </a:solidFill>
            </a:endParaRPr>
          </a:p>
        </p:txBody>
      </p:sp>
      <p:sp>
        <p:nvSpPr>
          <p:cNvPr id="36879" name="Text Box 15"/>
          <p:cNvSpPr txBox="1">
            <a:spLocks noChangeArrowheads="1"/>
          </p:cNvSpPr>
          <p:nvPr/>
        </p:nvSpPr>
        <p:spPr bwMode="auto">
          <a:xfrm>
            <a:off x="2193927" y="2371725"/>
            <a:ext cx="720725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SA" altLang="en-US" sz="5400" b="1">
                <a:solidFill>
                  <a:srgbClr val="0000FF"/>
                </a:solidFill>
              </a:rPr>
              <a:t>×</a:t>
            </a:r>
            <a:endParaRPr lang="en-US" altLang="en-US" sz="5400" b="1">
              <a:solidFill>
                <a:srgbClr val="0000FF"/>
              </a:solidFill>
            </a:endParaRPr>
          </a:p>
        </p:txBody>
      </p:sp>
      <p:sp>
        <p:nvSpPr>
          <p:cNvPr id="36880" name="Text Box 16"/>
          <p:cNvSpPr txBox="1">
            <a:spLocks noChangeArrowheads="1"/>
          </p:cNvSpPr>
          <p:nvPr/>
        </p:nvSpPr>
        <p:spPr bwMode="auto">
          <a:xfrm>
            <a:off x="2195515" y="3933825"/>
            <a:ext cx="720725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SA" altLang="en-US" sz="5400" b="1">
                <a:solidFill>
                  <a:srgbClr val="0000FF"/>
                </a:solidFill>
              </a:rPr>
              <a:t>=</a:t>
            </a:r>
            <a:endParaRPr lang="en-US" altLang="en-US" sz="5400" b="1">
              <a:solidFill>
                <a:srgbClr val="0000FF"/>
              </a:solidFill>
            </a:endParaRPr>
          </a:p>
        </p:txBody>
      </p:sp>
      <p:sp>
        <p:nvSpPr>
          <p:cNvPr id="36881" name="Text Box 17"/>
          <p:cNvSpPr txBox="1">
            <a:spLocks noChangeArrowheads="1"/>
          </p:cNvSpPr>
          <p:nvPr/>
        </p:nvSpPr>
        <p:spPr bwMode="auto">
          <a:xfrm>
            <a:off x="755650" y="4027488"/>
            <a:ext cx="12954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EG" altLang="en-US" sz="5400" b="1">
                <a:solidFill>
                  <a:srgbClr val="FF0000"/>
                </a:solidFill>
              </a:rPr>
              <a:t>6</a:t>
            </a:r>
            <a:endParaRPr lang="en-US" altLang="en-US" sz="5400" b="1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68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68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68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68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68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68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71" grpId="0"/>
      <p:bldP spid="36876" grpId="0"/>
      <p:bldP spid="36881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ext Box 2"/>
          <p:cNvSpPr txBox="1">
            <a:spLocks noChangeArrowheads="1"/>
          </p:cNvSpPr>
          <p:nvPr/>
        </p:nvSpPr>
        <p:spPr bwMode="auto">
          <a:xfrm>
            <a:off x="6588125" y="115888"/>
            <a:ext cx="2592388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SA" altLang="en-US" sz="5400" b="1">
                <a:solidFill>
                  <a:srgbClr val="0000FF"/>
                </a:solidFill>
              </a:rPr>
              <a:t>أوجد ناتج</a:t>
            </a:r>
            <a:endParaRPr lang="en-US" altLang="en-US" sz="5400" b="1">
              <a:solidFill>
                <a:srgbClr val="0000FF"/>
              </a:solidFill>
            </a:endParaRPr>
          </a:p>
        </p:txBody>
      </p:sp>
      <p:sp>
        <p:nvSpPr>
          <p:cNvPr id="37891" name="Text Box 3"/>
          <p:cNvSpPr txBox="1">
            <a:spLocks noChangeArrowheads="1"/>
          </p:cNvSpPr>
          <p:nvPr/>
        </p:nvSpPr>
        <p:spPr bwMode="auto">
          <a:xfrm>
            <a:off x="6804027" y="1773240"/>
            <a:ext cx="720725" cy="2169825"/>
          </a:xfrm>
          <a:prstGeom prst="rect">
            <a:avLst/>
          </a:prstGeom>
          <a:solidFill>
            <a:srgbClr val="FFCC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EG" altLang="en-US" sz="5400" b="1">
                <a:solidFill>
                  <a:srgbClr val="0000FF"/>
                </a:solidFill>
              </a:rPr>
              <a:t>2</a:t>
            </a:r>
            <a:endParaRPr lang="ar-SA" altLang="en-US" sz="5400" b="1">
              <a:solidFill>
                <a:srgbClr val="0000FF"/>
              </a:solidFill>
            </a:endParaRPr>
          </a:p>
          <a:p>
            <a:pPr algn="ctr" rtl="0">
              <a:spcBef>
                <a:spcPct val="50000"/>
              </a:spcBef>
            </a:pPr>
            <a:r>
              <a:rPr lang="ar-EG" altLang="en-US" sz="5400" b="1">
                <a:solidFill>
                  <a:srgbClr val="0000FF"/>
                </a:solidFill>
              </a:rPr>
              <a:t>8</a:t>
            </a:r>
            <a:endParaRPr lang="en-US" altLang="en-US" sz="5400" b="1">
              <a:solidFill>
                <a:srgbClr val="0000FF"/>
              </a:solidFill>
            </a:endParaRPr>
          </a:p>
        </p:txBody>
      </p:sp>
      <p:sp>
        <p:nvSpPr>
          <p:cNvPr id="37892" name="Text Box 4"/>
          <p:cNvSpPr txBox="1">
            <a:spLocks noChangeArrowheads="1"/>
          </p:cNvSpPr>
          <p:nvPr/>
        </p:nvSpPr>
        <p:spPr bwMode="auto">
          <a:xfrm>
            <a:off x="6804027" y="3956050"/>
            <a:ext cx="720725" cy="914400"/>
          </a:xfrm>
          <a:prstGeom prst="rect">
            <a:avLst/>
          </a:prstGeom>
          <a:solidFill>
            <a:srgbClr val="66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SA" altLang="en-US" sz="5400" b="1">
                <a:solidFill>
                  <a:srgbClr val="0000FF"/>
                </a:solidFill>
              </a:rPr>
              <a:t> </a:t>
            </a:r>
            <a:endParaRPr lang="en-US" altLang="en-US" sz="5400" b="1">
              <a:solidFill>
                <a:srgbClr val="0000FF"/>
              </a:solidFill>
            </a:endParaRPr>
          </a:p>
        </p:txBody>
      </p:sp>
      <p:sp>
        <p:nvSpPr>
          <p:cNvPr id="37893" name="Text Box 5"/>
          <p:cNvSpPr txBox="1">
            <a:spLocks noChangeArrowheads="1"/>
          </p:cNvSpPr>
          <p:nvPr/>
        </p:nvSpPr>
        <p:spPr bwMode="auto">
          <a:xfrm>
            <a:off x="7954965" y="2371725"/>
            <a:ext cx="720725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SA" altLang="en-US" sz="5400" b="1">
                <a:solidFill>
                  <a:srgbClr val="0000FF"/>
                </a:solidFill>
              </a:rPr>
              <a:t>×</a:t>
            </a:r>
            <a:endParaRPr lang="en-US" altLang="en-US" sz="5400" b="1">
              <a:solidFill>
                <a:srgbClr val="0000FF"/>
              </a:solidFill>
            </a:endParaRPr>
          </a:p>
        </p:txBody>
      </p:sp>
      <p:sp>
        <p:nvSpPr>
          <p:cNvPr id="37894" name="Text Box 6"/>
          <p:cNvSpPr txBox="1">
            <a:spLocks noChangeArrowheads="1"/>
          </p:cNvSpPr>
          <p:nvPr/>
        </p:nvSpPr>
        <p:spPr bwMode="auto">
          <a:xfrm>
            <a:off x="7956552" y="3933825"/>
            <a:ext cx="720725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SA" altLang="en-US" sz="5400" b="1">
                <a:solidFill>
                  <a:srgbClr val="0000FF"/>
                </a:solidFill>
              </a:rPr>
              <a:t>=</a:t>
            </a:r>
            <a:endParaRPr lang="en-US" altLang="en-US" sz="5400" b="1">
              <a:solidFill>
                <a:srgbClr val="0000FF"/>
              </a:solidFill>
            </a:endParaRPr>
          </a:p>
        </p:txBody>
      </p:sp>
      <p:sp>
        <p:nvSpPr>
          <p:cNvPr id="37895" name="Text Box 7"/>
          <p:cNvSpPr txBox="1">
            <a:spLocks noChangeArrowheads="1"/>
          </p:cNvSpPr>
          <p:nvPr/>
        </p:nvSpPr>
        <p:spPr bwMode="auto">
          <a:xfrm>
            <a:off x="6516688" y="4027488"/>
            <a:ext cx="12954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EG" altLang="en-US" sz="5400" b="1">
                <a:solidFill>
                  <a:srgbClr val="FF0000"/>
                </a:solidFill>
              </a:rPr>
              <a:t>16</a:t>
            </a:r>
            <a:endParaRPr lang="en-US" altLang="en-US" sz="5400" b="1">
              <a:solidFill>
                <a:srgbClr val="FF0000"/>
              </a:solidFill>
            </a:endParaRPr>
          </a:p>
        </p:txBody>
      </p:sp>
      <p:sp>
        <p:nvSpPr>
          <p:cNvPr id="37896" name="Text Box 8"/>
          <p:cNvSpPr txBox="1">
            <a:spLocks noChangeArrowheads="1"/>
          </p:cNvSpPr>
          <p:nvPr/>
        </p:nvSpPr>
        <p:spPr bwMode="auto">
          <a:xfrm>
            <a:off x="4067177" y="1773240"/>
            <a:ext cx="720725" cy="2169825"/>
          </a:xfrm>
          <a:prstGeom prst="rect">
            <a:avLst/>
          </a:prstGeom>
          <a:solidFill>
            <a:srgbClr val="FFCC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EG" altLang="en-US" sz="5400" b="1">
                <a:solidFill>
                  <a:srgbClr val="0000FF"/>
                </a:solidFill>
              </a:rPr>
              <a:t>2</a:t>
            </a:r>
            <a:endParaRPr lang="ar-SA" altLang="en-US" sz="5400" b="1">
              <a:solidFill>
                <a:srgbClr val="0000FF"/>
              </a:solidFill>
            </a:endParaRPr>
          </a:p>
          <a:p>
            <a:pPr algn="ctr" rtl="0">
              <a:spcBef>
                <a:spcPct val="50000"/>
              </a:spcBef>
            </a:pPr>
            <a:r>
              <a:rPr lang="ar-EG" altLang="en-US" sz="5400" b="1">
                <a:solidFill>
                  <a:srgbClr val="0000FF"/>
                </a:solidFill>
              </a:rPr>
              <a:t>3</a:t>
            </a:r>
            <a:endParaRPr lang="en-US" altLang="en-US" sz="5400" b="1">
              <a:solidFill>
                <a:srgbClr val="0000FF"/>
              </a:solidFill>
            </a:endParaRPr>
          </a:p>
        </p:txBody>
      </p:sp>
      <p:sp>
        <p:nvSpPr>
          <p:cNvPr id="37897" name="Text Box 9"/>
          <p:cNvSpPr txBox="1">
            <a:spLocks noChangeArrowheads="1"/>
          </p:cNvSpPr>
          <p:nvPr/>
        </p:nvSpPr>
        <p:spPr bwMode="auto">
          <a:xfrm>
            <a:off x="4067177" y="3956050"/>
            <a:ext cx="720725" cy="914400"/>
          </a:xfrm>
          <a:prstGeom prst="rect">
            <a:avLst/>
          </a:prstGeom>
          <a:solidFill>
            <a:srgbClr val="66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SA" altLang="en-US" sz="5400" b="1">
                <a:solidFill>
                  <a:srgbClr val="0000FF"/>
                </a:solidFill>
              </a:rPr>
              <a:t> </a:t>
            </a:r>
            <a:endParaRPr lang="en-US" altLang="en-US" sz="5400" b="1">
              <a:solidFill>
                <a:srgbClr val="0000FF"/>
              </a:solidFill>
            </a:endParaRPr>
          </a:p>
        </p:txBody>
      </p:sp>
      <p:sp>
        <p:nvSpPr>
          <p:cNvPr id="37898" name="Text Box 10"/>
          <p:cNvSpPr txBox="1">
            <a:spLocks noChangeArrowheads="1"/>
          </p:cNvSpPr>
          <p:nvPr/>
        </p:nvSpPr>
        <p:spPr bwMode="auto">
          <a:xfrm>
            <a:off x="5218115" y="2371725"/>
            <a:ext cx="720725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SA" altLang="en-US" sz="5400" b="1">
                <a:solidFill>
                  <a:srgbClr val="0000FF"/>
                </a:solidFill>
              </a:rPr>
              <a:t>×</a:t>
            </a:r>
            <a:endParaRPr lang="en-US" altLang="en-US" sz="5400" b="1">
              <a:solidFill>
                <a:srgbClr val="0000FF"/>
              </a:solidFill>
            </a:endParaRPr>
          </a:p>
        </p:txBody>
      </p:sp>
      <p:sp>
        <p:nvSpPr>
          <p:cNvPr id="37899" name="Text Box 11"/>
          <p:cNvSpPr txBox="1">
            <a:spLocks noChangeArrowheads="1"/>
          </p:cNvSpPr>
          <p:nvPr/>
        </p:nvSpPr>
        <p:spPr bwMode="auto">
          <a:xfrm>
            <a:off x="5219702" y="3933825"/>
            <a:ext cx="720725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SA" altLang="en-US" sz="5400" b="1">
                <a:solidFill>
                  <a:srgbClr val="0000FF"/>
                </a:solidFill>
              </a:rPr>
              <a:t>=</a:t>
            </a:r>
            <a:endParaRPr lang="en-US" altLang="en-US" sz="5400" b="1">
              <a:solidFill>
                <a:srgbClr val="0000FF"/>
              </a:solidFill>
            </a:endParaRPr>
          </a:p>
        </p:txBody>
      </p:sp>
      <p:sp>
        <p:nvSpPr>
          <p:cNvPr id="37900" name="Text Box 12"/>
          <p:cNvSpPr txBox="1">
            <a:spLocks noChangeArrowheads="1"/>
          </p:cNvSpPr>
          <p:nvPr/>
        </p:nvSpPr>
        <p:spPr bwMode="auto">
          <a:xfrm>
            <a:off x="3779838" y="4027488"/>
            <a:ext cx="12954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EG" altLang="en-US" sz="5400" b="1">
                <a:solidFill>
                  <a:srgbClr val="FF0000"/>
                </a:solidFill>
              </a:rPr>
              <a:t>6</a:t>
            </a:r>
            <a:endParaRPr lang="en-US" altLang="en-US" sz="5400" b="1">
              <a:solidFill>
                <a:srgbClr val="FF0000"/>
              </a:solidFill>
            </a:endParaRPr>
          </a:p>
        </p:txBody>
      </p:sp>
      <p:sp>
        <p:nvSpPr>
          <p:cNvPr id="37901" name="Text Box 13"/>
          <p:cNvSpPr txBox="1">
            <a:spLocks noChangeArrowheads="1"/>
          </p:cNvSpPr>
          <p:nvPr/>
        </p:nvSpPr>
        <p:spPr bwMode="auto">
          <a:xfrm>
            <a:off x="1042990" y="1773240"/>
            <a:ext cx="720725" cy="2169825"/>
          </a:xfrm>
          <a:prstGeom prst="rect">
            <a:avLst/>
          </a:prstGeom>
          <a:solidFill>
            <a:srgbClr val="FFCC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EG" altLang="en-US" sz="5400" b="1">
                <a:solidFill>
                  <a:srgbClr val="0000FF"/>
                </a:solidFill>
              </a:rPr>
              <a:t>2</a:t>
            </a:r>
            <a:endParaRPr lang="ar-SA" altLang="en-US" sz="5400" b="1">
              <a:solidFill>
                <a:srgbClr val="0000FF"/>
              </a:solidFill>
            </a:endParaRPr>
          </a:p>
          <a:p>
            <a:pPr algn="ctr" rtl="0">
              <a:spcBef>
                <a:spcPct val="50000"/>
              </a:spcBef>
            </a:pPr>
            <a:r>
              <a:rPr lang="ar-EG" altLang="en-US" sz="5400" b="1">
                <a:solidFill>
                  <a:srgbClr val="0000FF"/>
                </a:solidFill>
              </a:rPr>
              <a:t>9</a:t>
            </a:r>
            <a:endParaRPr lang="en-US" altLang="en-US" sz="5400" b="1">
              <a:solidFill>
                <a:srgbClr val="0000FF"/>
              </a:solidFill>
            </a:endParaRPr>
          </a:p>
        </p:txBody>
      </p:sp>
      <p:sp>
        <p:nvSpPr>
          <p:cNvPr id="37902" name="Text Box 14"/>
          <p:cNvSpPr txBox="1">
            <a:spLocks noChangeArrowheads="1"/>
          </p:cNvSpPr>
          <p:nvPr/>
        </p:nvSpPr>
        <p:spPr bwMode="auto">
          <a:xfrm>
            <a:off x="1042990" y="3956050"/>
            <a:ext cx="720725" cy="914400"/>
          </a:xfrm>
          <a:prstGeom prst="rect">
            <a:avLst/>
          </a:prstGeom>
          <a:solidFill>
            <a:srgbClr val="66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SA" altLang="en-US" sz="5400" b="1">
                <a:solidFill>
                  <a:srgbClr val="0000FF"/>
                </a:solidFill>
              </a:rPr>
              <a:t> </a:t>
            </a:r>
            <a:endParaRPr lang="en-US" altLang="en-US" sz="5400" b="1">
              <a:solidFill>
                <a:srgbClr val="0000FF"/>
              </a:solidFill>
            </a:endParaRPr>
          </a:p>
        </p:txBody>
      </p:sp>
      <p:sp>
        <p:nvSpPr>
          <p:cNvPr id="37903" name="Text Box 15"/>
          <p:cNvSpPr txBox="1">
            <a:spLocks noChangeArrowheads="1"/>
          </p:cNvSpPr>
          <p:nvPr/>
        </p:nvSpPr>
        <p:spPr bwMode="auto">
          <a:xfrm>
            <a:off x="2193927" y="2371725"/>
            <a:ext cx="720725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SA" altLang="en-US" sz="5400" b="1">
                <a:solidFill>
                  <a:srgbClr val="0000FF"/>
                </a:solidFill>
              </a:rPr>
              <a:t>×</a:t>
            </a:r>
            <a:endParaRPr lang="en-US" altLang="en-US" sz="5400" b="1">
              <a:solidFill>
                <a:srgbClr val="0000FF"/>
              </a:solidFill>
            </a:endParaRPr>
          </a:p>
        </p:txBody>
      </p:sp>
      <p:sp>
        <p:nvSpPr>
          <p:cNvPr id="37904" name="Text Box 16"/>
          <p:cNvSpPr txBox="1">
            <a:spLocks noChangeArrowheads="1"/>
          </p:cNvSpPr>
          <p:nvPr/>
        </p:nvSpPr>
        <p:spPr bwMode="auto">
          <a:xfrm>
            <a:off x="2195515" y="3933825"/>
            <a:ext cx="720725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SA" altLang="en-US" sz="5400" b="1">
                <a:solidFill>
                  <a:srgbClr val="0000FF"/>
                </a:solidFill>
              </a:rPr>
              <a:t>=</a:t>
            </a:r>
            <a:endParaRPr lang="en-US" altLang="en-US" sz="5400" b="1">
              <a:solidFill>
                <a:srgbClr val="0000FF"/>
              </a:solidFill>
            </a:endParaRPr>
          </a:p>
        </p:txBody>
      </p:sp>
      <p:sp>
        <p:nvSpPr>
          <p:cNvPr id="37905" name="Text Box 17"/>
          <p:cNvSpPr txBox="1">
            <a:spLocks noChangeArrowheads="1"/>
          </p:cNvSpPr>
          <p:nvPr/>
        </p:nvSpPr>
        <p:spPr bwMode="auto">
          <a:xfrm>
            <a:off x="755650" y="4027488"/>
            <a:ext cx="12954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EG" altLang="en-US" sz="5400" b="1">
                <a:solidFill>
                  <a:srgbClr val="FF0000"/>
                </a:solidFill>
              </a:rPr>
              <a:t>18</a:t>
            </a:r>
            <a:endParaRPr lang="en-US" altLang="en-US" sz="5400" b="1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78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78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9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9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79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79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5" grpId="0"/>
      <p:bldP spid="37900" grpId="0"/>
      <p:bldP spid="37905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ext Box 2"/>
          <p:cNvSpPr txBox="1">
            <a:spLocks noChangeArrowheads="1"/>
          </p:cNvSpPr>
          <p:nvPr/>
        </p:nvSpPr>
        <p:spPr bwMode="auto">
          <a:xfrm>
            <a:off x="6588125" y="115888"/>
            <a:ext cx="2592388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SA" altLang="en-US" sz="5400" b="1">
                <a:solidFill>
                  <a:srgbClr val="0000FF"/>
                </a:solidFill>
              </a:rPr>
              <a:t>أوجد ناتج</a:t>
            </a:r>
            <a:endParaRPr lang="en-US" altLang="en-US" sz="5400" b="1">
              <a:solidFill>
                <a:srgbClr val="0000FF"/>
              </a:solidFill>
            </a:endParaRPr>
          </a:p>
        </p:txBody>
      </p:sp>
      <p:sp>
        <p:nvSpPr>
          <p:cNvPr id="38915" name="Text Box 3"/>
          <p:cNvSpPr txBox="1">
            <a:spLocks noChangeArrowheads="1"/>
          </p:cNvSpPr>
          <p:nvPr/>
        </p:nvSpPr>
        <p:spPr bwMode="auto">
          <a:xfrm>
            <a:off x="6588127" y="1773240"/>
            <a:ext cx="1008063" cy="2169825"/>
          </a:xfrm>
          <a:prstGeom prst="rect">
            <a:avLst/>
          </a:prstGeom>
          <a:solidFill>
            <a:srgbClr val="FFCC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EG" altLang="en-US" sz="5400" b="1">
                <a:solidFill>
                  <a:srgbClr val="0000FF"/>
                </a:solidFill>
              </a:rPr>
              <a:t>2</a:t>
            </a:r>
            <a:endParaRPr lang="ar-SA" altLang="en-US" sz="5400" b="1">
              <a:solidFill>
                <a:srgbClr val="0000FF"/>
              </a:solidFill>
            </a:endParaRPr>
          </a:p>
          <a:p>
            <a:pPr algn="ctr" rtl="0">
              <a:spcBef>
                <a:spcPct val="50000"/>
              </a:spcBef>
            </a:pPr>
            <a:r>
              <a:rPr lang="ar-EG" altLang="en-US" sz="5400" b="1">
                <a:solidFill>
                  <a:srgbClr val="0000FF"/>
                </a:solidFill>
              </a:rPr>
              <a:t>10</a:t>
            </a:r>
            <a:endParaRPr lang="en-US" altLang="en-US" sz="5400" b="1">
              <a:solidFill>
                <a:srgbClr val="0000FF"/>
              </a:solidFill>
            </a:endParaRPr>
          </a:p>
        </p:txBody>
      </p:sp>
      <p:sp>
        <p:nvSpPr>
          <p:cNvPr id="38916" name="Text Box 4"/>
          <p:cNvSpPr txBox="1">
            <a:spLocks noChangeArrowheads="1"/>
          </p:cNvSpPr>
          <p:nvPr/>
        </p:nvSpPr>
        <p:spPr bwMode="auto">
          <a:xfrm>
            <a:off x="6804027" y="3956050"/>
            <a:ext cx="720725" cy="914400"/>
          </a:xfrm>
          <a:prstGeom prst="rect">
            <a:avLst/>
          </a:prstGeom>
          <a:solidFill>
            <a:srgbClr val="66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SA" altLang="en-US" sz="5400" b="1">
                <a:solidFill>
                  <a:srgbClr val="0000FF"/>
                </a:solidFill>
              </a:rPr>
              <a:t> </a:t>
            </a:r>
            <a:endParaRPr lang="en-US" altLang="en-US" sz="5400" b="1">
              <a:solidFill>
                <a:srgbClr val="0000FF"/>
              </a:solidFill>
            </a:endParaRPr>
          </a:p>
        </p:txBody>
      </p:sp>
      <p:sp>
        <p:nvSpPr>
          <p:cNvPr id="38917" name="Text Box 5"/>
          <p:cNvSpPr txBox="1">
            <a:spLocks noChangeArrowheads="1"/>
          </p:cNvSpPr>
          <p:nvPr/>
        </p:nvSpPr>
        <p:spPr bwMode="auto">
          <a:xfrm>
            <a:off x="7954965" y="2371725"/>
            <a:ext cx="720725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SA" altLang="en-US" sz="5400" b="1">
                <a:solidFill>
                  <a:srgbClr val="0000FF"/>
                </a:solidFill>
              </a:rPr>
              <a:t>×</a:t>
            </a:r>
            <a:endParaRPr lang="en-US" altLang="en-US" sz="5400" b="1">
              <a:solidFill>
                <a:srgbClr val="0000FF"/>
              </a:solidFill>
            </a:endParaRPr>
          </a:p>
        </p:txBody>
      </p:sp>
      <p:sp>
        <p:nvSpPr>
          <p:cNvPr id="38918" name="Text Box 6"/>
          <p:cNvSpPr txBox="1">
            <a:spLocks noChangeArrowheads="1"/>
          </p:cNvSpPr>
          <p:nvPr/>
        </p:nvSpPr>
        <p:spPr bwMode="auto">
          <a:xfrm>
            <a:off x="7956552" y="3933825"/>
            <a:ext cx="720725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SA" altLang="en-US" sz="5400" b="1">
                <a:solidFill>
                  <a:srgbClr val="0000FF"/>
                </a:solidFill>
              </a:rPr>
              <a:t>=</a:t>
            </a:r>
            <a:endParaRPr lang="en-US" altLang="en-US" sz="5400" b="1">
              <a:solidFill>
                <a:srgbClr val="0000FF"/>
              </a:solidFill>
            </a:endParaRPr>
          </a:p>
        </p:txBody>
      </p:sp>
      <p:sp>
        <p:nvSpPr>
          <p:cNvPr id="38919" name="Text Box 7"/>
          <p:cNvSpPr txBox="1">
            <a:spLocks noChangeArrowheads="1"/>
          </p:cNvSpPr>
          <p:nvPr/>
        </p:nvSpPr>
        <p:spPr bwMode="auto">
          <a:xfrm>
            <a:off x="6516688" y="4027488"/>
            <a:ext cx="12954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EG" altLang="en-US" sz="5400" b="1">
                <a:solidFill>
                  <a:srgbClr val="FF0000"/>
                </a:solidFill>
              </a:rPr>
              <a:t>20</a:t>
            </a:r>
            <a:endParaRPr lang="en-US" altLang="en-US" sz="5400" b="1">
              <a:solidFill>
                <a:srgbClr val="FF0000"/>
              </a:solidFill>
            </a:endParaRPr>
          </a:p>
        </p:txBody>
      </p:sp>
      <p:sp>
        <p:nvSpPr>
          <p:cNvPr id="38920" name="Text Box 8"/>
          <p:cNvSpPr txBox="1">
            <a:spLocks noChangeArrowheads="1"/>
          </p:cNvSpPr>
          <p:nvPr/>
        </p:nvSpPr>
        <p:spPr bwMode="auto">
          <a:xfrm>
            <a:off x="4067177" y="1773240"/>
            <a:ext cx="720725" cy="2169825"/>
          </a:xfrm>
          <a:prstGeom prst="rect">
            <a:avLst/>
          </a:prstGeom>
          <a:solidFill>
            <a:srgbClr val="FFCC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EG" altLang="en-US" sz="5400" b="1">
                <a:solidFill>
                  <a:srgbClr val="0000FF"/>
                </a:solidFill>
              </a:rPr>
              <a:t>2</a:t>
            </a:r>
            <a:endParaRPr lang="ar-SA" altLang="en-US" sz="5400" b="1">
              <a:solidFill>
                <a:srgbClr val="0000FF"/>
              </a:solidFill>
            </a:endParaRPr>
          </a:p>
          <a:p>
            <a:pPr algn="ctr" rtl="0">
              <a:spcBef>
                <a:spcPct val="50000"/>
              </a:spcBef>
            </a:pPr>
            <a:r>
              <a:rPr lang="ar-EG" altLang="en-US" sz="5400" b="1">
                <a:solidFill>
                  <a:srgbClr val="0000FF"/>
                </a:solidFill>
              </a:rPr>
              <a:t>5</a:t>
            </a:r>
            <a:endParaRPr lang="en-US" altLang="en-US" sz="5400" b="1">
              <a:solidFill>
                <a:srgbClr val="0000FF"/>
              </a:solidFill>
            </a:endParaRPr>
          </a:p>
        </p:txBody>
      </p:sp>
      <p:sp>
        <p:nvSpPr>
          <p:cNvPr id="38921" name="Text Box 9"/>
          <p:cNvSpPr txBox="1">
            <a:spLocks noChangeArrowheads="1"/>
          </p:cNvSpPr>
          <p:nvPr/>
        </p:nvSpPr>
        <p:spPr bwMode="auto">
          <a:xfrm>
            <a:off x="4067177" y="3956050"/>
            <a:ext cx="720725" cy="914400"/>
          </a:xfrm>
          <a:prstGeom prst="rect">
            <a:avLst/>
          </a:prstGeom>
          <a:solidFill>
            <a:srgbClr val="66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SA" altLang="en-US" sz="5400" b="1">
                <a:solidFill>
                  <a:srgbClr val="0000FF"/>
                </a:solidFill>
              </a:rPr>
              <a:t> </a:t>
            </a:r>
            <a:endParaRPr lang="en-US" altLang="en-US" sz="5400" b="1">
              <a:solidFill>
                <a:srgbClr val="0000FF"/>
              </a:solidFill>
            </a:endParaRPr>
          </a:p>
        </p:txBody>
      </p:sp>
      <p:sp>
        <p:nvSpPr>
          <p:cNvPr id="38922" name="Text Box 10"/>
          <p:cNvSpPr txBox="1">
            <a:spLocks noChangeArrowheads="1"/>
          </p:cNvSpPr>
          <p:nvPr/>
        </p:nvSpPr>
        <p:spPr bwMode="auto">
          <a:xfrm>
            <a:off x="5218115" y="2371725"/>
            <a:ext cx="720725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SA" altLang="en-US" sz="5400" b="1">
                <a:solidFill>
                  <a:srgbClr val="0000FF"/>
                </a:solidFill>
              </a:rPr>
              <a:t>×</a:t>
            </a:r>
            <a:endParaRPr lang="en-US" altLang="en-US" sz="5400" b="1">
              <a:solidFill>
                <a:srgbClr val="0000FF"/>
              </a:solidFill>
            </a:endParaRPr>
          </a:p>
        </p:txBody>
      </p:sp>
      <p:sp>
        <p:nvSpPr>
          <p:cNvPr id="38923" name="Text Box 11"/>
          <p:cNvSpPr txBox="1">
            <a:spLocks noChangeArrowheads="1"/>
          </p:cNvSpPr>
          <p:nvPr/>
        </p:nvSpPr>
        <p:spPr bwMode="auto">
          <a:xfrm>
            <a:off x="5219702" y="3933825"/>
            <a:ext cx="720725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SA" altLang="en-US" sz="5400" b="1">
                <a:solidFill>
                  <a:srgbClr val="0000FF"/>
                </a:solidFill>
              </a:rPr>
              <a:t>=</a:t>
            </a:r>
            <a:endParaRPr lang="en-US" altLang="en-US" sz="5400" b="1">
              <a:solidFill>
                <a:srgbClr val="0000FF"/>
              </a:solidFill>
            </a:endParaRPr>
          </a:p>
        </p:txBody>
      </p:sp>
      <p:sp>
        <p:nvSpPr>
          <p:cNvPr id="38924" name="Text Box 12"/>
          <p:cNvSpPr txBox="1">
            <a:spLocks noChangeArrowheads="1"/>
          </p:cNvSpPr>
          <p:nvPr/>
        </p:nvSpPr>
        <p:spPr bwMode="auto">
          <a:xfrm>
            <a:off x="3779838" y="4027488"/>
            <a:ext cx="12954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EG" altLang="en-US" sz="5400" b="1">
                <a:solidFill>
                  <a:srgbClr val="FF0000"/>
                </a:solidFill>
              </a:rPr>
              <a:t>10</a:t>
            </a:r>
            <a:endParaRPr lang="en-US" altLang="en-US" sz="5400" b="1">
              <a:solidFill>
                <a:srgbClr val="FF0000"/>
              </a:solidFill>
            </a:endParaRPr>
          </a:p>
        </p:txBody>
      </p:sp>
      <p:sp>
        <p:nvSpPr>
          <p:cNvPr id="38925" name="Text Box 13"/>
          <p:cNvSpPr txBox="1">
            <a:spLocks noChangeArrowheads="1"/>
          </p:cNvSpPr>
          <p:nvPr/>
        </p:nvSpPr>
        <p:spPr bwMode="auto">
          <a:xfrm>
            <a:off x="1042990" y="1773240"/>
            <a:ext cx="720725" cy="2169825"/>
          </a:xfrm>
          <a:prstGeom prst="rect">
            <a:avLst/>
          </a:prstGeom>
          <a:solidFill>
            <a:srgbClr val="FFCC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EG" altLang="en-US" sz="5400" b="1">
                <a:solidFill>
                  <a:srgbClr val="0000FF"/>
                </a:solidFill>
              </a:rPr>
              <a:t>2</a:t>
            </a:r>
            <a:endParaRPr lang="ar-SA" altLang="en-US" sz="5400" b="1">
              <a:solidFill>
                <a:srgbClr val="0000FF"/>
              </a:solidFill>
            </a:endParaRPr>
          </a:p>
          <a:p>
            <a:pPr algn="ctr" rtl="0">
              <a:spcBef>
                <a:spcPct val="50000"/>
              </a:spcBef>
            </a:pPr>
            <a:r>
              <a:rPr lang="ar-EG" altLang="en-US" sz="5400" b="1">
                <a:solidFill>
                  <a:srgbClr val="0000FF"/>
                </a:solidFill>
              </a:rPr>
              <a:t>6</a:t>
            </a:r>
            <a:endParaRPr lang="en-US" altLang="en-US" sz="5400" b="1">
              <a:solidFill>
                <a:srgbClr val="0000FF"/>
              </a:solidFill>
            </a:endParaRPr>
          </a:p>
        </p:txBody>
      </p:sp>
      <p:sp>
        <p:nvSpPr>
          <p:cNvPr id="38926" name="Text Box 14"/>
          <p:cNvSpPr txBox="1">
            <a:spLocks noChangeArrowheads="1"/>
          </p:cNvSpPr>
          <p:nvPr/>
        </p:nvSpPr>
        <p:spPr bwMode="auto">
          <a:xfrm>
            <a:off x="1042990" y="3956050"/>
            <a:ext cx="720725" cy="914400"/>
          </a:xfrm>
          <a:prstGeom prst="rect">
            <a:avLst/>
          </a:prstGeom>
          <a:solidFill>
            <a:srgbClr val="66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SA" altLang="en-US" sz="5400" b="1">
                <a:solidFill>
                  <a:srgbClr val="0000FF"/>
                </a:solidFill>
              </a:rPr>
              <a:t> </a:t>
            </a:r>
            <a:endParaRPr lang="en-US" altLang="en-US" sz="5400" b="1">
              <a:solidFill>
                <a:srgbClr val="0000FF"/>
              </a:solidFill>
            </a:endParaRPr>
          </a:p>
        </p:txBody>
      </p:sp>
      <p:sp>
        <p:nvSpPr>
          <p:cNvPr id="38927" name="Text Box 15"/>
          <p:cNvSpPr txBox="1">
            <a:spLocks noChangeArrowheads="1"/>
          </p:cNvSpPr>
          <p:nvPr/>
        </p:nvSpPr>
        <p:spPr bwMode="auto">
          <a:xfrm>
            <a:off x="2193927" y="2371725"/>
            <a:ext cx="720725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SA" altLang="en-US" sz="5400" b="1">
                <a:solidFill>
                  <a:srgbClr val="0000FF"/>
                </a:solidFill>
              </a:rPr>
              <a:t>×</a:t>
            </a:r>
            <a:endParaRPr lang="en-US" altLang="en-US" sz="5400" b="1">
              <a:solidFill>
                <a:srgbClr val="0000FF"/>
              </a:solidFill>
            </a:endParaRPr>
          </a:p>
        </p:txBody>
      </p:sp>
      <p:sp>
        <p:nvSpPr>
          <p:cNvPr id="38928" name="Text Box 16"/>
          <p:cNvSpPr txBox="1">
            <a:spLocks noChangeArrowheads="1"/>
          </p:cNvSpPr>
          <p:nvPr/>
        </p:nvSpPr>
        <p:spPr bwMode="auto">
          <a:xfrm>
            <a:off x="2195515" y="3933825"/>
            <a:ext cx="720725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SA" altLang="en-US" sz="5400" b="1">
                <a:solidFill>
                  <a:srgbClr val="0000FF"/>
                </a:solidFill>
              </a:rPr>
              <a:t>=</a:t>
            </a:r>
            <a:endParaRPr lang="en-US" altLang="en-US" sz="5400" b="1">
              <a:solidFill>
                <a:srgbClr val="0000FF"/>
              </a:solidFill>
            </a:endParaRPr>
          </a:p>
        </p:txBody>
      </p:sp>
      <p:sp>
        <p:nvSpPr>
          <p:cNvPr id="38929" name="Text Box 17"/>
          <p:cNvSpPr txBox="1">
            <a:spLocks noChangeArrowheads="1"/>
          </p:cNvSpPr>
          <p:nvPr/>
        </p:nvSpPr>
        <p:spPr bwMode="auto">
          <a:xfrm>
            <a:off x="755650" y="4027488"/>
            <a:ext cx="12954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EG" altLang="en-US" sz="5400" b="1">
                <a:solidFill>
                  <a:srgbClr val="FF0000"/>
                </a:solidFill>
              </a:rPr>
              <a:t>12</a:t>
            </a:r>
            <a:endParaRPr lang="en-US" altLang="en-US" sz="5400" b="1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89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89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89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89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89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89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9" grpId="0"/>
      <p:bldP spid="38924" grpId="0"/>
      <p:bldP spid="38929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ext Box 2"/>
          <p:cNvSpPr txBox="1">
            <a:spLocks noChangeArrowheads="1"/>
          </p:cNvSpPr>
          <p:nvPr/>
        </p:nvSpPr>
        <p:spPr bwMode="auto">
          <a:xfrm>
            <a:off x="6588125" y="115888"/>
            <a:ext cx="2592388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SA" altLang="en-US" sz="5400" b="1">
                <a:solidFill>
                  <a:srgbClr val="0000FF"/>
                </a:solidFill>
              </a:rPr>
              <a:t>أوجد ناتج</a:t>
            </a:r>
            <a:endParaRPr lang="en-US" altLang="en-US" sz="5400" b="1">
              <a:solidFill>
                <a:srgbClr val="0000FF"/>
              </a:solidFill>
            </a:endParaRPr>
          </a:p>
        </p:txBody>
      </p:sp>
      <p:sp>
        <p:nvSpPr>
          <p:cNvPr id="39939" name="Text Box 3"/>
          <p:cNvSpPr txBox="1">
            <a:spLocks noChangeArrowheads="1"/>
          </p:cNvSpPr>
          <p:nvPr/>
        </p:nvSpPr>
        <p:spPr bwMode="auto">
          <a:xfrm>
            <a:off x="6588127" y="1773240"/>
            <a:ext cx="1008063" cy="2169825"/>
          </a:xfrm>
          <a:prstGeom prst="rect">
            <a:avLst/>
          </a:prstGeom>
          <a:solidFill>
            <a:srgbClr val="FFCC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EG" altLang="en-US" sz="5400" b="1">
                <a:solidFill>
                  <a:srgbClr val="0000FF"/>
                </a:solidFill>
              </a:rPr>
              <a:t>2</a:t>
            </a:r>
            <a:endParaRPr lang="ar-SA" altLang="en-US" sz="5400" b="1">
              <a:solidFill>
                <a:srgbClr val="0000FF"/>
              </a:solidFill>
            </a:endParaRPr>
          </a:p>
          <a:p>
            <a:pPr algn="ctr" rtl="0">
              <a:spcBef>
                <a:spcPct val="50000"/>
              </a:spcBef>
            </a:pPr>
            <a:r>
              <a:rPr lang="ar-EG" altLang="en-US" sz="5400" b="1">
                <a:solidFill>
                  <a:srgbClr val="0000FF"/>
                </a:solidFill>
              </a:rPr>
              <a:t>9</a:t>
            </a:r>
            <a:endParaRPr lang="en-US" altLang="en-US" sz="5400" b="1">
              <a:solidFill>
                <a:srgbClr val="0000FF"/>
              </a:solidFill>
            </a:endParaRPr>
          </a:p>
        </p:txBody>
      </p:sp>
      <p:sp>
        <p:nvSpPr>
          <p:cNvPr id="39940" name="Text Box 4"/>
          <p:cNvSpPr txBox="1">
            <a:spLocks noChangeArrowheads="1"/>
          </p:cNvSpPr>
          <p:nvPr/>
        </p:nvSpPr>
        <p:spPr bwMode="auto">
          <a:xfrm>
            <a:off x="6804027" y="3956050"/>
            <a:ext cx="720725" cy="914400"/>
          </a:xfrm>
          <a:prstGeom prst="rect">
            <a:avLst/>
          </a:prstGeom>
          <a:solidFill>
            <a:srgbClr val="66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SA" altLang="en-US" sz="5400" b="1">
                <a:solidFill>
                  <a:srgbClr val="0000FF"/>
                </a:solidFill>
              </a:rPr>
              <a:t> </a:t>
            </a:r>
            <a:endParaRPr lang="en-US" altLang="en-US" sz="5400" b="1">
              <a:solidFill>
                <a:srgbClr val="0000FF"/>
              </a:solidFill>
            </a:endParaRPr>
          </a:p>
        </p:txBody>
      </p:sp>
      <p:sp>
        <p:nvSpPr>
          <p:cNvPr id="39941" name="Text Box 5"/>
          <p:cNvSpPr txBox="1">
            <a:spLocks noChangeArrowheads="1"/>
          </p:cNvSpPr>
          <p:nvPr/>
        </p:nvSpPr>
        <p:spPr bwMode="auto">
          <a:xfrm>
            <a:off x="7954965" y="2371725"/>
            <a:ext cx="720725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SA" altLang="en-US" sz="5400" b="1">
                <a:solidFill>
                  <a:srgbClr val="0000FF"/>
                </a:solidFill>
              </a:rPr>
              <a:t>×</a:t>
            </a:r>
            <a:endParaRPr lang="en-US" altLang="en-US" sz="5400" b="1">
              <a:solidFill>
                <a:srgbClr val="0000FF"/>
              </a:solidFill>
            </a:endParaRPr>
          </a:p>
        </p:txBody>
      </p:sp>
      <p:sp>
        <p:nvSpPr>
          <p:cNvPr id="39942" name="Text Box 6"/>
          <p:cNvSpPr txBox="1">
            <a:spLocks noChangeArrowheads="1"/>
          </p:cNvSpPr>
          <p:nvPr/>
        </p:nvSpPr>
        <p:spPr bwMode="auto">
          <a:xfrm>
            <a:off x="7956552" y="3933825"/>
            <a:ext cx="720725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SA" altLang="en-US" sz="5400" b="1">
                <a:solidFill>
                  <a:srgbClr val="0000FF"/>
                </a:solidFill>
              </a:rPr>
              <a:t>=</a:t>
            </a:r>
            <a:endParaRPr lang="en-US" altLang="en-US" sz="5400" b="1">
              <a:solidFill>
                <a:srgbClr val="0000FF"/>
              </a:solidFill>
            </a:endParaRPr>
          </a:p>
        </p:txBody>
      </p:sp>
      <p:sp>
        <p:nvSpPr>
          <p:cNvPr id="39943" name="Text Box 7"/>
          <p:cNvSpPr txBox="1">
            <a:spLocks noChangeArrowheads="1"/>
          </p:cNvSpPr>
          <p:nvPr/>
        </p:nvSpPr>
        <p:spPr bwMode="auto">
          <a:xfrm>
            <a:off x="6516688" y="4027488"/>
            <a:ext cx="12954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EG" altLang="en-US" sz="5400" b="1">
                <a:solidFill>
                  <a:srgbClr val="FF0000"/>
                </a:solidFill>
              </a:rPr>
              <a:t>18</a:t>
            </a:r>
            <a:endParaRPr lang="en-US" altLang="en-US" sz="5400" b="1">
              <a:solidFill>
                <a:srgbClr val="FF0000"/>
              </a:solidFill>
            </a:endParaRPr>
          </a:p>
        </p:txBody>
      </p:sp>
      <p:sp>
        <p:nvSpPr>
          <p:cNvPr id="39944" name="Text Box 8"/>
          <p:cNvSpPr txBox="1">
            <a:spLocks noChangeArrowheads="1"/>
          </p:cNvSpPr>
          <p:nvPr/>
        </p:nvSpPr>
        <p:spPr bwMode="auto">
          <a:xfrm>
            <a:off x="4067177" y="1773240"/>
            <a:ext cx="720725" cy="2169825"/>
          </a:xfrm>
          <a:prstGeom prst="rect">
            <a:avLst/>
          </a:prstGeom>
          <a:solidFill>
            <a:srgbClr val="FFCC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EG" altLang="en-US" sz="5400" b="1">
                <a:solidFill>
                  <a:srgbClr val="0000FF"/>
                </a:solidFill>
              </a:rPr>
              <a:t>2</a:t>
            </a:r>
            <a:endParaRPr lang="ar-SA" altLang="en-US" sz="5400" b="1">
              <a:solidFill>
                <a:srgbClr val="0000FF"/>
              </a:solidFill>
            </a:endParaRPr>
          </a:p>
          <a:p>
            <a:pPr algn="ctr" rtl="0">
              <a:spcBef>
                <a:spcPct val="50000"/>
              </a:spcBef>
            </a:pPr>
            <a:r>
              <a:rPr lang="ar-EG" altLang="en-US" sz="5400" b="1">
                <a:solidFill>
                  <a:srgbClr val="0000FF"/>
                </a:solidFill>
              </a:rPr>
              <a:t>3</a:t>
            </a:r>
            <a:endParaRPr lang="en-US" altLang="en-US" sz="5400" b="1">
              <a:solidFill>
                <a:srgbClr val="0000FF"/>
              </a:solidFill>
            </a:endParaRPr>
          </a:p>
        </p:txBody>
      </p:sp>
      <p:sp>
        <p:nvSpPr>
          <p:cNvPr id="39945" name="Text Box 9"/>
          <p:cNvSpPr txBox="1">
            <a:spLocks noChangeArrowheads="1"/>
          </p:cNvSpPr>
          <p:nvPr/>
        </p:nvSpPr>
        <p:spPr bwMode="auto">
          <a:xfrm>
            <a:off x="4067177" y="3956050"/>
            <a:ext cx="720725" cy="914400"/>
          </a:xfrm>
          <a:prstGeom prst="rect">
            <a:avLst/>
          </a:prstGeom>
          <a:solidFill>
            <a:srgbClr val="66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SA" altLang="en-US" sz="5400" b="1">
                <a:solidFill>
                  <a:srgbClr val="0000FF"/>
                </a:solidFill>
              </a:rPr>
              <a:t> </a:t>
            </a:r>
            <a:endParaRPr lang="en-US" altLang="en-US" sz="5400" b="1">
              <a:solidFill>
                <a:srgbClr val="0000FF"/>
              </a:solidFill>
            </a:endParaRPr>
          </a:p>
        </p:txBody>
      </p:sp>
      <p:sp>
        <p:nvSpPr>
          <p:cNvPr id="39946" name="Text Box 10"/>
          <p:cNvSpPr txBox="1">
            <a:spLocks noChangeArrowheads="1"/>
          </p:cNvSpPr>
          <p:nvPr/>
        </p:nvSpPr>
        <p:spPr bwMode="auto">
          <a:xfrm>
            <a:off x="5218115" y="2371725"/>
            <a:ext cx="720725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SA" altLang="en-US" sz="5400" b="1">
                <a:solidFill>
                  <a:srgbClr val="0000FF"/>
                </a:solidFill>
              </a:rPr>
              <a:t>×</a:t>
            </a:r>
            <a:endParaRPr lang="en-US" altLang="en-US" sz="5400" b="1">
              <a:solidFill>
                <a:srgbClr val="0000FF"/>
              </a:solidFill>
            </a:endParaRPr>
          </a:p>
        </p:txBody>
      </p:sp>
      <p:sp>
        <p:nvSpPr>
          <p:cNvPr id="39947" name="Text Box 11"/>
          <p:cNvSpPr txBox="1">
            <a:spLocks noChangeArrowheads="1"/>
          </p:cNvSpPr>
          <p:nvPr/>
        </p:nvSpPr>
        <p:spPr bwMode="auto">
          <a:xfrm>
            <a:off x="5219702" y="3933825"/>
            <a:ext cx="720725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SA" altLang="en-US" sz="5400" b="1">
                <a:solidFill>
                  <a:srgbClr val="0000FF"/>
                </a:solidFill>
              </a:rPr>
              <a:t>=</a:t>
            </a:r>
            <a:endParaRPr lang="en-US" altLang="en-US" sz="5400" b="1">
              <a:solidFill>
                <a:srgbClr val="0000FF"/>
              </a:solidFill>
            </a:endParaRPr>
          </a:p>
        </p:txBody>
      </p:sp>
      <p:sp>
        <p:nvSpPr>
          <p:cNvPr id="39948" name="Text Box 12"/>
          <p:cNvSpPr txBox="1">
            <a:spLocks noChangeArrowheads="1"/>
          </p:cNvSpPr>
          <p:nvPr/>
        </p:nvSpPr>
        <p:spPr bwMode="auto">
          <a:xfrm>
            <a:off x="3779838" y="4027488"/>
            <a:ext cx="12954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EG" altLang="en-US" sz="5400" b="1">
                <a:solidFill>
                  <a:srgbClr val="FF0000"/>
                </a:solidFill>
              </a:rPr>
              <a:t>6</a:t>
            </a:r>
            <a:endParaRPr lang="en-US" altLang="en-US" sz="5400" b="1">
              <a:solidFill>
                <a:srgbClr val="FF0000"/>
              </a:solidFill>
            </a:endParaRPr>
          </a:p>
        </p:txBody>
      </p:sp>
      <p:sp>
        <p:nvSpPr>
          <p:cNvPr id="39949" name="Text Box 13"/>
          <p:cNvSpPr txBox="1">
            <a:spLocks noChangeArrowheads="1"/>
          </p:cNvSpPr>
          <p:nvPr/>
        </p:nvSpPr>
        <p:spPr bwMode="auto">
          <a:xfrm>
            <a:off x="1042990" y="1773240"/>
            <a:ext cx="720725" cy="2169825"/>
          </a:xfrm>
          <a:prstGeom prst="rect">
            <a:avLst/>
          </a:prstGeom>
          <a:solidFill>
            <a:srgbClr val="FFCC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EG" altLang="en-US" sz="5400" b="1">
                <a:solidFill>
                  <a:srgbClr val="0000FF"/>
                </a:solidFill>
              </a:rPr>
              <a:t>2</a:t>
            </a:r>
            <a:endParaRPr lang="ar-SA" altLang="en-US" sz="5400" b="1">
              <a:solidFill>
                <a:srgbClr val="0000FF"/>
              </a:solidFill>
            </a:endParaRPr>
          </a:p>
          <a:p>
            <a:pPr algn="ctr" rtl="0">
              <a:spcBef>
                <a:spcPct val="50000"/>
              </a:spcBef>
            </a:pPr>
            <a:r>
              <a:rPr lang="ar-EG" altLang="en-US" sz="5400" b="1">
                <a:solidFill>
                  <a:srgbClr val="0000FF"/>
                </a:solidFill>
              </a:rPr>
              <a:t>5</a:t>
            </a:r>
            <a:endParaRPr lang="en-US" altLang="en-US" sz="5400" b="1">
              <a:solidFill>
                <a:srgbClr val="0000FF"/>
              </a:solidFill>
            </a:endParaRPr>
          </a:p>
        </p:txBody>
      </p:sp>
      <p:sp>
        <p:nvSpPr>
          <p:cNvPr id="39950" name="Text Box 14"/>
          <p:cNvSpPr txBox="1">
            <a:spLocks noChangeArrowheads="1"/>
          </p:cNvSpPr>
          <p:nvPr/>
        </p:nvSpPr>
        <p:spPr bwMode="auto">
          <a:xfrm>
            <a:off x="1042990" y="3956050"/>
            <a:ext cx="720725" cy="914400"/>
          </a:xfrm>
          <a:prstGeom prst="rect">
            <a:avLst/>
          </a:prstGeom>
          <a:solidFill>
            <a:srgbClr val="66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SA" altLang="en-US" sz="5400" b="1">
                <a:solidFill>
                  <a:srgbClr val="0000FF"/>
                </a:solidFill>
              </a:rPr>
              <a:t> </a:t>
            </a:r>
            <a:endParaRPr lang="en-US" altLang="en-US" sz="5400" b="1">
              <a:solidFill>
                <a:srgbClr val="0000FF"/>
              </a:solidFill>
            </a:endParaRPr>
          </a:p>
        </p:txBody>
      </p:sp>
      <p:sp>
        <p:nvSpPr>
          <p:cNvPr id="39951" name="Text Box 15"/>
          <p:cNvSpPr txBox="1">
            <a:spLocks noChangeArrowheads="1"/>
          </p:cNvSpPr>
          <p:nvPr/>
        </p:nvSpPr>
        <p:spPr bwMode="auto">
          <a:xfrm>
            <a:off x="2193927" y="2371725"/>
            <a:ext cx="720725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SA" altLang="en-US" sz="5400" b="1">
                <a:solidFill>
                  <a:srgbClr val="0000FF"/>
                </a:solidFill>
              </a:rPr>
              <a:t>×</a:t>
            </a:r>
            <a:endParaRPr lang="en-US" altLang="en-US" sz="5400" b="1">
              <a:solidFill>
                <a:srgbClr val="0000FF"/>
              </a:solidFill>
            </a:endParaRPr>
          </a:p>
        </p:txBody>
      </p:sp>
      <p:sp>
        <p:nvSpPr>
          <p:cNvPr id="39952" name="Text Box 16"/>
          <p:cNvSpPr txBox="1">
            <a:spLocks noChangeArrowheads="1"/>
          </p:cNvSpPr>
          <p:nvPr/>
        </p:nvSpPr>
        <p:spPr bwMode="auto">
          <a:xfrm>
            <a:off x="2195515" y="3933825"/>
            <a:ext cx="720725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SA" altLang="en-US" sz="5400" b="1">
                <a:solidFill>
                  <a:srgbClr val="0000FF"/>
                </a:solidFill>
              </a:rPr>
              <a:t>=</a:t>
            </a:r>
            <a:endParaRPr lang="en-US" altLang="en-US" sz="5400" b="1">
              <a:solidFill>
                <a:srgbClr val="0000FF"/>
              </a:solidFill>
            </a:endParaRPr>
          </a:p>
        </p:txBody>
      </p:sp>
      <p:sp>
        <p:nvSpPr>
          <p:cNvPr id="39953" name="Text Box 17"/>
          <p:cNvSpPr txBox="1">
            <a:spLocks noChangeArrowheads="1"/>
          </p:cNvSpPr>
          <p:nvPr/>
        </p:nvSpPr>
        <p:spPr bwMode="auto">
          <a:xfrm>
            <a:off x="755650" y="4027488"/>
            <a:ext cx="12954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EG" altLang="en-US" sz="5400" b="1">
                <a:solidFill>
                  <a:srgbClr val="FF0000"/>
                </a:solidFill>
              </a:rPr>
              <a:t>10</a:t>
            </a:r>
            <a:endParaRPr lang="en-US" altLang="en-US" sz="5400" b="1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99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99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99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99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99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99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43" grpId="0"/>
      <p:bldP spid="39948" grpId="0"/>
      <p:bldP spid="39953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ext Box 2"/>
          <p:cNvSpPr txBox="1">
            <a:spLocks noChangeArrowheads="1"/>
          </p:cNvSpPr>
          <p:nvPr/>
        </p:nvSpPr>
        <p:spPr bwMode="auto">
          <a:xfrm>
            <a:off x="6588125" y="115888"/>
            <a:ext cx="2592388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SA" altLang="en-US" sz="5400" b="1">
                <a:solidFill>
                  <a:srgbClr val="0000FF"/>
                </a:solidFill>
              </a:rPr>
              <a:t>أوجد ناتج</a:t>
            </a:r>
            <a:endParaRPr lang="en-US" altLang="en-US" sz="5400" b="1">
              <a:solidFill>
                <a:srgbClr val="0000FF"/>
              </a:solidFill>
            </a:endParaRPr>
          </a:p>
        </p:txBody>
      </p:sp>
      <p:sp>
        <p:nvSpPr>
          <p:cNvPr id="40963" name="Text Box 3"/>
          <p:cNvSpPr txBox="1">
            <a:spLocks noChangeArrowheads="1"/>
          </p:cNvSpPr>
          <p:nvPr/>
        </p:nvSpPr>
        <p:spPr bwMode="auto">
          <a:xfrm>
            <a:off x="6588127" y="1773240"/>
            <a:ext cx="1008063" cy="2169825"/>
          </a:xfrm>
          <a:prstGeom prst="rect">
            <a:avLst/>
          </a:prstGeom>
          <a:solidFill>
            <a:srgbClr val="FFCC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EG" altLang="en-US" sz="5400" b="1">
                <a:solidFill>
                  <a:srgbClr val="0000FF"/>
                </a:solidFill>
              </a:rPr>
              <a:t>2</a:t>
            </a:r>
            <a:endParaRPr lang="ar-SA" altLang="en-US" sz="5400" b="1">
              <a:solidFill>
                <a:srgbClr val="0000FF"/>
              </a:solidFill>
            </a:endParaRPr>
          </a:p>
          <a:p>
            <a:pPr algn="ctr" rtl="0">
              <a:spcBef>
                <a:spcPct val="50000"/>
              </a:spcBef>
            </a:pPr>
            <a:r>
              <a:rPr lang="ar-EG" altLang="en-US" sz="5400" b="1">
                <a:solidFill>
                  <a:srgbClr val="0000FF"/>
                </a:solidFill>
              </a:rPr>
              <a:t>8</a:t>
            </a:r>
            <a:endParaRPr lang="en-US" altLang="en-US" sz="5400" b="1">
              <a:solidFill>
                <a:srgbClr val="0000FF"/>
              </a:solidFill>
            </a:endParaRPr>
          </a:p>
        </p:txBody>
      </p:sp>
      <p:sp>
        <p:nvSpPr>
          <p:cNvPr id="40964" name="Text Box 4"/>
          <p:cNvSpPr txBox="1">
            <a:spLocks noChangeArrowheads="1"/>
          </p:cNvSpPr>
          <p:nvPr/>
        </p:nvSpPr>
        <p:spPr bwMode="auto">
          <a:xfrm>
            <a:off x="6804027" y="3956050"/>
            <a:ext cx="720725" cy="914400"/>
          </a:xfrm>
          <a:prstGeom prst="rect">
            <a:avLst/>
          </a:prstGeom>
          <a:solidFill>
            <a:srgbClr val="66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SA" altLang="en-US" sz="5400" b="1">
                <a:solidFill>
                  <a:srgbClr val="0000FF"/>
                </a:solidFill>
              </a:rPr>
              <a:t> </a:t>
            </a:r>
            <a:endParaRPr lang="en-US" altLang="en-US" sz="5400" b="1">
              <a:solidFill>
                <a:srgbClr val="0000FF"/>
              </a:solidFill>
            </a:endParaRPr>
          </a:p>
        </p:txBody>
      </p:sp>
      <p:sp>
        <p:nvSpPr>
          <p:cNvPr id="40965" name="Text Box 5"/>
          <p:cNvSpPr txBox="1">
            <a:spLocks noChangeArrowheads="1"/>
          </p:cNvSpPr>
          <p:nvPr/>
        </p:nvSpPr>
        <p:spPr bwMode="auto">
          <a:xfrm>
            <a:off x="7954965" y="2371725"/>
            <a:ext cx="720725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SA" altLang="en-US" sz="5400" b="1">
                <a:solidFill>
                  <a:srgbClr val="0000FF"/>
                </a:solidFill>
              </a:rPr>
              <a:t>×</a:t>
            </a:r>
            <a:endParaRPr lang="en-US" altLang="en-US" sz="5400" b="1">
              <a:solidFill>
                <a:srgbClr val="0000FF"/>
              </a:solidFill>
            </a:endParaRPr>
          </a:p>
        </p:txBody>
      </p:sp>
      <p:sp>
        <p:nvSpPr>
          <p:cNvPr id="40966" name="Text Box 6"/>
          <p:cNvSpPr txBox="1">
            <a:spLocks noChangeArrowheads="1"/>
          </p:cNvSpPr>
          <p:nvPr/>
        </p:nvSpPr>
        <p:spPr bwMode="auto">
          <a:xfrm>
            <a:off x="7956552" y="3933825"/>
            <a:ext cx="720725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SA" altLang="en-US" sz="5400" b="1">
                <a:solidFill>
                  <a:srgbClr val="0000FF"/>
                </a:solidFill>
              </a:rPr>
              <a:t>=</a:t>
            </a:r>
            <a:endParaRPr lang="en-US" altLang="en-US" sz="5400" b="1">
              <a:solidFill>
                <a:srgbClr val="0000FF"/>
              </a:solidFill>
            </a:endParaRPr>
          </a:p>
        </p:txBody>
      </p:sp>
      <p:sp>
        <p:nvSpPr>
          <p:cNvPr id="40967" name="Text Box 7"/>
          <p:cNvSpPr txBox="1">
            <a:spLocks noChangeArrowheads="1"/>
          </p:cNvSpPr>
          <p:nvPr/>
        </p:nvSpPr>
        <p:spPr bwMode="auto">
          <a:xfrm>
            <a:off x="6516688" y="4027488"/>
            <a:ext cx="12954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EG" altLang="en-US" sz="5400" b="1">
                <a:solidFill>
                  <a:srgbClr val="FF0000"/>
                </a:solidFill>
              </a:rPr>
              <a:t>16</a:t>
            </a:r>
            <a:endParaRPr lang="en-US" altLang="en-US" sz="5400" b="1">
              <a:solidFill>
                <a:srgbClr val="FF0000"/>
              </a:solidFill>
            </a:endParaRPr>
          </a:p>
        </p:txBody>
      </p:sp>
      <p:sp>
        <p:nvSpPr>
          <p:cNvPr id="40968" name="Text Box 8"/>
          <p:cNvSpPr txBox="1">
            <a:spLocks noChangeArrowheads="1"/>
          </p:cNvSpPr>
          <p:nvPr/>
        </p:nvSpPr>
        <p:spPr bwMode="auto">
          <a:xfrm>
            <a:off x="4067177" y="1773240"/>
            <a:ext cx="720725" cy="2169825"/>
          </a:xfrm>
          <a:prstGeom prst="rect">
            <a:avLst/>
          </a:prstGeom>
          <a:solidFill>
            <a:srgbClr val="FFCC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EG" altLang="en-US" sz="5400" b="1">
                <a:solidFill>
                  <a:srgbClr val="0000FF"/>
                </a:solidFill>
              </a:rPr>
              <a:t>2</a:t>
            </a:r>
            <a:endParaRPr lang="ar-SA" altLang="en-US" sz="5400" b="1">
              <a:solidFill>
                <a:srgbClr val="0000FF"/>
              </a:solidFill>
            </a:endParaRPr>
          </a:p>
          <a:p>
            <a:pPr algn="ctr" rtl="0">
              <a:spcBef>
                <a:spcPct val="50000"/>
              </a:spcBef>
            </a:pPr>
            <a:r>
              <a:rPr lang="ar-EG" altLang="en-US" sz="5400" b="1">
                <a:solidFill>
                  <a:srgbClr val="0000FF"/>
                </a:solidFill>
              </a:rPr>
              <a:t>7</a:t>
            </a:r>
            <a:endParaRPr lang="en-US" altLang="en-US" sz="5400" b="1">
              <a:solidFill>
                <a:srgbClr val="0000FF"/>
              </a:solidFill>
            </a:endParaRPr>
          </a:p>
        </p:txBody>
      </p:sp>
      <p:sp>
        <p:nvSpPr>
          <p:cNvPr id="40969" name="Text Box 9"/>
          <p:cNvSpPr txBox="1">
            <a:spLocks noChangeArrowheads="1"/>
          </p:cNvSpPr>
          <p:nvPr/>
        </p:nvSpPr>
        <p:spPr bwMode="auto">
          <a:xfrm>
            <a:off x="4067177" y="3956050"/>
            <a:ext cx="720725" cy="914400"/>
          </a:xfrm>
          <a:prstGeom prst="rect">
            <a:avLst/>
          </a:prstGeom>
          <a:solidFill>
            <a:srgbClr val="66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SA" altLang="en-US" sz="5400" b="1">
                <a:solidFill>
                  <a:srgbClr val="0000FF"/>
                </a:solidFill>
              </a:rPr>
              <a:t> </a:t>
            </a:r>
            <a:endParaRPr lang="en-US" altLang="en-US" sz="5400" b="1">
              <a:solidFill>
                <a:srgbClr val="0000FF"/>
              </a:solidFill>
            </a:endParaRPr>
          </a:p>
        </p:txBody>
      </p:sp>
      <p:sp>
        <p:nvSpPr>
          <p:cNvPr id="40970" name="Text Box 10"/>
          <p:cNvSpPr txBox="1">
            <a:spLocks noChangeArrowheads="1"/>
          </p:cNvSpPr>
          <p:nvPr/>
        </p:nvSpPr>
        <p:spPr bwMode="auto">
          <a:xfrm>
            <a:off x="5218115" y="2371725"/>
            <a:ext cx="720725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SA" altLang="en-US" sz="5400" b="1">
                <a:solidFill>
                  <a:srgbClr val="0000FF"/>
                </a:solidFill>
              </a:rPr>
              <a:t>×</a:t>
            </a:r>
            <a:endParaRPr lang="en-US" altLang="en-US" sz="5400" b="1">
              <a:solidFill>
                <a:srgbClr val="0000FF"/>
              </a:solidFill>
            </a:endParaRPr>
          </a:p>
        </p:txBody>
      </p:sp>
      <p:sp>
        <p:nvSpPr>
          <p:cNvPr id="40971" name="Text Box 11"/>
          <p:cNvSpPr txBox="1">
            <a:spLocks noChangeArrowheads="1"/>
          </p:cNvSpPr>
          <p:nvPr/>
        </p:nvSpPr>
        <p:spPr bwMode="auto">
          <a:xfrm>
            <a:off x="5219702" y="3933825"/>
            <a:ext cx="720725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SA" altLang="en-US" sz="5400" b="1">
                <a:solidFill>
                  <a:srgbClr val="0000FF"/>
                </a:solidFill>
              </a:rPr>
              <a:t>=</a:t>
            </a:r>
            <a:endParaRPr lang="en-US" altLang="en-US" sz="5400" b="1">
              <a:solidFill>
                <a:srgbClr val="0000FF"/>
              </a:solidFill>
            </a:endParaRPr>
          </a:p>
        </p:txBody>
      </p:sp>
      <p:sp>
        <p:nvSpPr>
          <p:cNvPr id="40972" name="Text Box 12"/>
          <p:cNvSpPr txBox="1">
            <a:spLocks noChangeArrowheads="1"/>
          </p:cNvSpPr>
          <p:nvPr/>
        </p:nvSpPr>
        <p:spPr bwMode="auto">
          <a:xfrm>
            <a:off x="3779838" y="4027488"/>
            <a:ext cx="12954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EG" altLang="en-US" sz="5400" b="1">
                <a:solidFill>
                  <a:srgbClr val="FF0000"/>
                </a:solidFill>
              </a:rPr>
              <a:t>14</a:t>
            </a:r>
            <a:endParaRPr lang="en-US" altLang="en-US" sz="5400" b="1">
              <a:solidFill>
                <a:srgbClr val="FF0000"/>
              </a:solidFill>
            </a:endParaRPr>
          </a:p>
        </p:txBody>
      </p:sp>
      <p:sp>
        <p:nvSpPr>
          <p:cNvPr id="40973" name="Text Box 13"/>
          <p:cNvSpPr txBox="1">
            <a:spLocks noChangeArrowheads="1"/>
          </p:cNvSpPr>
          <p:nvPr/>
        </p:nvSpPr>
        <p:spPr bwMode="auto">
          <a:xfrm>
            <a:off x="1042990" y="1773240"/>
            <a:ext cx="720725" cy="2169825"/>
          </a:xfrm>
          <a:prstGeom prst="rect">
            <a:avLst/>
          </a:prstGeom>
          <a:solidFill>
            <a:srgbClr val="FFCC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EG" altLang="en-US" sz="5400" b="1">
                <a:solidFill>
                  <a:srgbClr val="0000FF"/>
                </a:solidFill>
              </a:rPr>
              <a:t>2</a:t>
            </a:r>
            <a:endParaRPr lang="ar-SA" altLang="en-US" sz="5400" b="1">
              <a:solidFill>
                <a:srgbClr val="0000FF"/>
              </a:solidFill>
            </a:endParaRPr>
          </a:p>
          <a:p>
            <a:pPr algn="ctr" rtl="0">
              <a:spcBef>
                <a:spcPct val="50000"/>
              </a:spcBef>
            </a:pPr>
            <a:r>
              <a:rPr lang="ar-EG" altLang="en-US" sz="5400" b="1">
                <a:solidFill>
                  <a:srgbClr val="0000FF"/>
                </a:solidFill>
              </a:rPr>
              <a:t>9</a:t>
            </a:r>
            <a:endParaRPr lang="en-US" altLang="en-US" sz="5400" b="1">
              <a:solidFill>
                <a:srgbClr val="0000FF"/>
              </a:solidFill>
            </a:endParaRPr>
          </a:p>
        </p:txBody>
      </p:sp>
      <p:sp>
        <p:nvSpPr>
          <p:cNvPr id="40974" name="Text Box 14"/>
          <p:cNvSpPr txBox="1">
            <a:spLocks noChangeArrowheads="1"/>
          </p:cNvSpPr>
          <p:nvPr/>
        </p:nvSpPr>
        <p:spPr bwMode="auto">
          <a:xfrm>
            <a:off x="1042990" y="3956050"/>
            <a:ext cx="720725" cy="914400"/>
          </a:xfrm>
          <a:prstGeom prst="rect">
            <a:avLst/>
          </a:prstGeom>
          <a:solidFill>
            <a:srgbClr val="66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SA" altLang="en-US" sz="5400" b="1">
                <a:solidFill>
                  <a:srgbClr val="0000FF"/>
                </a:solidFill>
              </a:rPr>
              <a:t> </a:t>
            </a:r>
            <a:endParaRPr lang="en-US" altLang="en-US" sz="5400" b="1">
              <a:solidFill>
                <a:srgbClr val="0000FF"/>
              </a:solidFill>
            </a:endParaRPr>
          </a:p>
        </p:txBody>
      </p:sp>
      <p:sp>
        <p:nvSpPr>
          <p:cNvPr id="40975" name="Text Box 15"/>
          <p:cNvSpPr txBox="1">
            <a:spLocks noChangeArrowheads="1"/>
          </p:cNvSpPr>
          <p:nvPr/>
        </p:nvSpPr>
        <p:spPr bwMode="auto">
          <a:xfrm>
            <a:off x="2193927" y="2371725"/>
            <a:ext cx="720725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SA" altLang="en-US" sz="5400" b="1">
                <a:solidFill>
                  <a:srgbClr val="0000FF"/>
                </a:solidFill>
              </a:rPr>
              <a:t>×</a:t>
            </a:r>
            <a:endParaRPr lang="en-US" altLang="en-US" sz="5400" b="1">
              <a:solidFill>
                <a:srgbClr val="0000FF"/>
              </a:solidFill>
            </a:endParaRPr>
          </a:p>
        </p:txBody>
      </p:sp>
      <p:sp>
        <p:nvSpPr>
          <p:cNvPr id="40976" name="Text Box 16"/>
          <p:cNvSpPr txBox="1">
            <a:spLocks noChangeArrowheads="1"/>
          </p:cNvSpPr>
          <p:nvPr/>
        </p:nvSpPr>
        <p:spPr bwMode="auto">
          <a:xfrm>
            <a:off x="2195515" y="3933825"/>
            <a:ext cx="720725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SA" altLang="en-US" sz="5400" b="1">
                <a:solidFill>
                  <a:srgbClr val="0000FF"/>
                </a:solidFill>
              </a:rPr>
              <a:t>=</a:t>
            </a:r>
            <a:endParaRPr lang="en-US" altLang="en-US" sz="5400" b="1">
              <a:solidFill>
                <a:srgbClr val="0000FF"/>
              </a:solidFill>
            </a:endParaRPr>
          </a:p>
        </p:txBody>
      </p:sp>
      <p:sp>
        <p:nvSpPr>
          <p:cNvPr id="40977" name="Text Box 17"/>
          <p:cNvSpPr txBox="1">
            <a:spLocks noChangeArrowheads="1"/>
          </p:cNvSpPr>
          <p:nvPr/>
        </p:nvSpPr>
        <p:spPr bwMode="auto">
          <a:xfrm>
            <a:off x="755650" y="4027488"/>
            <a:ext cx="12954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EG" altLang="en-US" sz="5400" b="1">
                <a:solidFill>
                  <a:srgbClr val="FF0000"/>
                </a:solidFill>
              </a:rPr>
              <a:t>18</a:t>
            </a:r>
            <a:endParaRPr lang="en-US" altLang="en-US" sz="5400" b="1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09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09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09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7" grpId="0"/>
      <p:bldP spid="40972" grpId="0"/>
      <p:bldP spid="40977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ext Box 2"/>
          <p:cNvSpPr txBox="1">
            <a:spLocks noChangeArrowheads="1"/>
          </p:cNvSpPr>
          <p:nvPr/>
        </p:nvSpPr>
        <p:spPr bwMode="auto">
          <a:xfrm>
            <a:off x="6588125" y="115888"/>
            <a:ext cx="2592388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SA" altLang="en-US" sz="5400" b="1">
                <a:solidFill>
                  <a:srgbClr val="0000FF"/>
                </a:solidFill>
              </a:rPr>
              <a:t>أوجد ناتج</a:t>
            </a:r>
            <a:endParaRPr lang="en-US" altLang="en-US" sz="5400" b="1">
              <a:solidFill>
                <a:srgbClr val="0000FF"/>
              </a:solidFill>
            </a:endParaRPr>
          </a:p>
        </p:txBody>
      </p:sp>
      <p:sp>
        <p:nvSpPr>
          <p:cNvPr id="41987" name="Text Box 3"/>
          <p:cNvSpPr txBox="1">
            <a:spLocks noChangeArrowheads="1"/>
          </p:cNvSpPr>
          <p:nvPr/>
        </p:nvSpPr>
        <p:spPr bwMode="auto">
          <a:xfrm>
            <a:off x="6588127" y="1773240"/>
            <a:ext cx="1008063" cy="2169825"/>
          </a:xfrm>
          <a:prstGeom prst="rect">
            <a:avLst/>
          </a:prstGeom>
          <a:solidFill>
            <a:srgbClr val="FFCC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EG" altLang="en-US" sz="5400" b="1">
                <a:solidFill>
                  <a:srgbClr val="0000FF"/>
                </a:solidFill>
              </a:rPr>
              <a:t>2</a:t>
            </a:r>
            <a:endParaRPr lang="ar-SA" altLang="en-US" sz="5400" b="1">
              <a:solidFill>
                <a:srgbClr val="0000FF"/>
              </a:solidFill>
            </a:endParaRPr>
          </a:p>
          <a:p>
            <a:pPr algn="ctr" rtl="0">
              <a:spcBef>
                <a:spcPct val="50000"/>
              </a:spcBef>
            </a:pPr>
            <a:r>
              <a:rPr lang="ar-EG" altLang="en-US" sz="5400" b="1">
                <a:solidFill>
                  <a:srgbClr val="0000FF"/>
                </a:solidFill>
              </a:rPr>
              <a:t>2</a:t>
            </a:r>
            <a:endParaRPr lang="en-US" altLang="en-US" sz="5400" b="1">
              <a:solidFill>
                <a:srgbClr val="0000FF"/>
              </a:solidFill>
            </a:endParaRPr>
          </a:p>
        </p:txBody>
      </p:sp>
      <p:sp>
        <p:nvSpPr>
          <p:cNvPr id="41988" name="Text Box 4"/>
          <p:cNvSpPr txBox="1">
            <a:spLocks noChangeArrowheads="1"/>
          </p:cNvSpPr>
          <p:nvPr/>
        </p:nvSpPr>
        <p:spPr bwMode="auto">
          <a:xfrm>
            <a:off x="6804027" y="3956050"/>
            <a:ext cx="720725" cy="914400"/>
          </a:xfrm>
          <a:prstGeom prst="rect">
            <a:avLst/>
          </a:prstGeom>
          <a:solidFill>
            <a:srgbClr val="66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SA" altLang="en-US" sz="5400" b="1">
                <a:solidFill>
                  <a:srgbClr val="0000FF"/>
                </a:solidFill>
              </a:rPr>
              <a:t> </a:t>
            </a:r>
            <a:endParaRPr lang="en-US" altLang="en-US" sz="5400" b="1">
              <a:solidFill>
                <a:srgbClr val="0000FF"/>
              </a:solidFill>
            </a:endParaRPr>
          </a:p>
        </p:txBody>
      </p:sp>
      <p:sp>
        <p:nvSpPr>
          <p:cNvPr id="41989" name="Text Box 5"/>
          <p:cNvSpPr txBox="1">
            <a:spLocks noChangeArrowheads="1"/>
          </p:cNvSpPr>
          <p:nvPr/>
        </p:nvSpPr>
        <p:spPr bwMode="auto">
          <a:xfrm>
            <a:off x="7954965" y="2371725"/>
            <a:ext cx="720725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SA" altLang="en-US" sz="5400" b="1">
                <a:solidFill>
                  <a:srgbClr val="0000FF"/>
                </a:solidFill>
              </a:rPr>
              <a:t>×</a:t>
            </a:r>
            <a:endParaRPr lang="en-US" altLang="en-US" sz="5400" b="1">
              <a:solidFill>
                <a:srgbClr val="0000FF"/>
              </a:solidFill>
            </a:endParaRPr>
          </a:p>
        </p:txBody>
      </p:sp>
      <p:sp>
        <p:nvSpPr>
          <p:cNvPr id="41990" name="Text Box 6"/>
          <p:cNvSpPr txBox="1">
            <a:spLocks noChangeArrowheads="1"/>
          </p:cNvSpPr>
          <p:nvPr/>
        </p:nvSpPr>
        <p:spPr bwMode="auto">
          <a:xfrm>
            <a:off x="7956552" y="3933825"/>
            <a:ext cx="720725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SA" altLang="en-US" sz="5400" b="1">
                <a:solidFill>
                  <a:srgbClr val="0000FF"/>
                </a:solidFill>
              </a:rPr>
              <a:t>=</a:t>
            </a:r>
            <a:endParaRPr lang="en-US" altLang="en-US" sz="5400" b="1">
              <a:solidFill>
                <a:srgbClr val="0000FF"/>
              </a:solidFill>
            </a:endParaRPr>
          </a:p>
        </p:txBody>
      </p:sp>
      <p:sp>
        <p:nvSpPr>
          <p:cNvPr id="41991" name="Text Box 7"/>
          <p:cNvSpPr txBox="1">
            <a:spLocks noChangeArrowheads="1"/>
          </p:cNvSpPr>
          <p:nvPr/>
        </p:nvSpPr>
        <p:spPr bwMode="auto">
          <a:xfrm>
            <a:off x="6516688" y="4027488"/>
            <a:ext cx="12954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EG" altLang="en-US" sz="5400" b="1">
                <a:solidFill>
                  <a:srgbClr val="FF0000"/>
                </a:solidFill>
              </a:rPr>
              <a:t>4</a:t>
            </a:r>
            <a:endParaRPr lang="en-US" altLang="en-US" sz="5400" b="1">
              <a:solidFill>
                <a:srgbClr val="FF0000"/>
              </a:solidFill>
            </a:endParaRPr>
          </a:p>
        </p:txBody>
      </p:sp>
      <p:sp>
        <p:nvSpPr>
          <p:cNvPr id="41992" name="Text Box 8"/>
          <p:cNvSpPr txBox="1">
            <a:spLocks noChangeArrowheads="1"/>
          </p:cNvSpPr>
          <p:nvPr/>
        </p:nvSpPr>
        <p:spPr bwMode="auto">
          <a:xfrm>
            <a:off x="4067177" y="1773240"/>
            <a:ext cx="720725" cy="2169825"/>
          </a:xfrm>
          <a:prstGeom prst="rect">
            <a:avLst/>
          </a:prstGeom>
          <a:solidFill>
            <a:srgbClr val="FFCC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EG" altLang="en-US" sz="5400" b="1">
                <a:solidFill>
                  <a:srgbClr val="0000FF"/>
                </a:solidFill>
              </a:rPr>
              <a:t>2</a:t>
            </a:r>
            <a:endParaRPr lang="ar-SA" altLang="en-US" sz="5400" b="1">
              <a:solidFill>
                <a:srgbClr val="0000FF"/>
              </a:solidFill>
            </a:endParaRPr>
          </a:p>
          <a:p>
            <a:pPr algn="ctr" rtl="0">
              <a:spcBef>
                <a:spcPct val="50000"/>
              </a:spcBef>
            </a:pPr>
            <a:r>
              <a:rPr lang="ar-EG" altLang="en-US" sz="5400" b="1">
                <a:solidFill>
                  <a:srgbClr val="0000FF"/>
                </a:solidFill>
              </a:rPr>
              <a:t>5</a:t>
            </a:r>
            <a:endParaRPr lang="en-US" altLang="en-US" sz="5400" b="1">
              <a:solidFill>
                <a:srgbClr val="0000FF"/>
              </a:solidFill>
            </a:endParaRPr>
          </a:p>
        </p:txBody>
      </p:sp>
      <p:sp>
        <p:nvSpPr>
          <p:cNvPr id="41993" name="Text Box 9"/>
          <p:cNvSpPr txBox="1">
            <a:spLocks noChangeArrowheads="1"/>
          </p:cNvSpPr>
          <p:nvPr/>
        </p:nvSpPr>
        <p:spPr bwMode="auto">
          <a:xfrm>
            <a:off x="4067177" y="3956050"/>
            <a:ext cx="720725" cy="914400"/>
          </a:xfrm>
          <a:prstGeom prst="rect">
            <a:avLst/>
          </a:prstGeom>
          <a:solidFill>
            <a:srgbClr val="66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SA" altLang="en-US" sz="5400" b="1">
                <a:solidFill>
                  <a:srgbClr val="0000FF"/>
                </a:solidFill>
              </a:rPr>
              <a:t> </a:t>
            </a:r>
            <a:endParaRPr lang="en-US" altLang="en-US" sz="5400" b="1">
              <a:solidFill>
                <a:srgbClr val="0000FF"/>
              </a:solidFill>
            </a:endParaRPr>
          </a:p>
        </p:txBody>
      </p:sp>
      <p:sp>
        <p:nvSpPr>
          <p:cNvPr id="41994" name="Text Box 10"/>
          <p:cNvSpPr txBox="1">
            <a:spLocks noChangeArrowheads="1"/>
          </p:cNvSpPr>
          <p:nvPr/>
        </p:nvSpPr>
        <p:spPr bwMode="auto">
          <a:xfrm>
            <a:off x="5218115" y="2371725"/>
            <a:ext cx="720725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SA" altLang="en-US" sz="5400" b="1">
                <a:solidFill>
                  <a:srgbClr val="0000FF"/>
                </a:solidFill>
              </a:rPr>
              <a:t>×</a:t>
            </a:r>
            <a:endParaRPr lang="en-US" altLang="en-US" sz="5400" b="1">
              <a:solidFill>
                <a:srgbClr val="0000FF"/>
              </a:solidFill>
            </a:endParaRPr>
          </a:p>
        </p:txBody>
      </p:sp>
      <p:sp>
        <p:nvSpPr>
          <p:cNvPr id="41995" name="Text Box 11"/>
          <p:cNvSpPr txBox="1">
            <a:spLocks noChangeArrowheads="1"/>
          </p:cNvSpPr>
          <p:nvPr/>
        </p:nvSpPr>
        <p:spPr bwMode="auto">
          <a:xfrm>
            <a:off x="5219702" y="3933825"/>
            <a:ext cx="720725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SA" altLang="en-US" sz="5400" b="1">
                <a:solidFill>
                  <a:srgbClr val="0000FF"/>
                </a:solidFill>
              </a:rPr>
              <a:t>=</a:t>
            </a:r>
            <a:endParaRPr lang="en-US" altLang="en-US" sz="5400" b="1">
              <a:solidFill>
                <a:srgbClr val="0000FF"/>
              </a:solidFill>
            </a:endParaRPr>
          </a:p>
        </p:txBody>
      </p:sp>
      <p:sp>
        <p:nvSpPr>
          <p:cNvPr id="41996" name="Text Box 12"/>
          <p:cNvSpPr txBox="1">
            <a:spLocks noChangeArrowheads="1"/>
          </p:cNvSpPr>
          <p:nvPr/>
        </p:nvSpPr>
        <p:spPr bwMode="auto">
          <a:xfrm>
            <a:off x="3779838" y="4027488"/>
            <a:ext cx="12954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EG" altLang="en-US" sz="5400" b="1">
                <a:solidFill>
                  <a:srgbClr val="FF0000"/>
                </a:solidFill>
              </a:rPr>
              <a:t>10</a:t>
            </a:r>
            <a:endParaRPr lang="en-US" altLang="en-US" sz="5400" b="1">
              <a:solidFill>
                <a:srgbClr val="FF0000"/>
              </a:solidFill>
            </a:endParaRPr>
          </a:p>
        </p:txBody>
      </p:sp>
      <p:sp>
        <p:nvSpPr>
          <p:cNvPr id="41997" name="Text Box 13"/>
          <p:cNvSpPr txBox="1">
            <a:spLocks noChangeArrowheads="1"/>
          </p:cNvSpPr>
          <p:nvPr/>
        </p:nvSpPr>
        <p:spPr bwMode="auto">
          <a:xfrm>
            <a:off x="1042990" y="1773240"/>
            <a:ext cx="720725" cy="2169825"/>
          </a:xfrm>
          <a:prstGeom prst="rect">
            <a:avLst/>
          </a:prstGeom>
          <a:solidFill>
            <a:srgbClr val="FFCC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EG" altLang="en-US" sz="5400" b="1">
                <a:solidFill>
                  <a:srgbClr val="0000FF"/>
                </a:solidFill>
              </a:rPr>
              <a:t>2</a:t>
            </a:r>
            <a:endParaRPr lang="ar-SA" altLang="en-US" sz="5400" b="1">
              <a:solidFill>
                <a:srgbClr val="0000FF"/>
              </a:solidFill>
            </a:endParaRPr>
          </a:p>
          <a:p>
            <a:pPr algn="ctr" rtl="0">
              <a:spcBef>
                <a:spcPct val="50000"/>
              </a:spcBef>
            </a:pPr>
            <a:r>
              <a:rPr lang="ar-EG" altLang="en-US" sz="5400" b="1">
                <a:solidFill>
                  <a:srgbClr val="0000FF"/>
                </a:solidFill>
              </a:rPr>
              <a:t>7</a:t>
            </a:r>
            <a:endParaRPr lang="en-US" altLang="en-US" sz="5400" b="1">
              <a:solidFill>
                <a:srgbClr val="0000FF"/>
              </a:solidFill>
            </a:endParaRPr>
          </a:p>
        </p:txBody>
      </p:sp>
      <p:sp>
        <p:nvSpPr>
          <p:cNvPr id="41998" name="Text Box 14"/>
          <p:cNvSpPr txBox="1">
            <a:spLocks noChangeArrowheads="1"/>
          </p:cNvSpPr>
          <p:nvPr/>
        </p:nvSpPr>
        <p:spPr bwMode="auto">
          <a:xfrm>
            <a:off x="1042990" y="3956050"/>
            <a:ext cx="720725" cy="914400"/>
          </a:xfrm>
          <a:prstGeom prst="rect">
            <a:avLst/>
          </a:prstGeom>
          <a:solidFill>
            <a:srgbClr val="66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SA" altLang="en-US" sz="5400" b="1">
                <a:solidFill>
                  <a:srgbClr val="0000FF"/>
                </a:solidFill>
              </a:rPr>
              <a:t> </a:t>
            </a:r>
            <a:endParaRPr lang="en-US" altLang="en-US" sz="5400" b="1">
              <a:solidFill>
                <a:srgbClr val="0000FF"/>
              </a:solidFill>
            </a:endParaRPr>
          </a:p>
        </p:txBody>
      </p:sp>
      <p:sp>
        <p:nvSpPr>
          <p:cNvPr id="41999" name="Text Box 15"/>
          <p:cNvSpPr txBox="1">
            <a:spLocks noChangeArrowheads="1"/>
          </p:cNvSpPr>
          <p:nvPr/>
        </p:nvSpPr>
        <p:spPr bwMode="auto">
          <a:xfrm>
            <a:off x="2193927" y="2371725"/>
            <a:ext cx="720725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SA" altLang="en-US" sz="5400" b="1">
                <a:solidFill>
                  <a:srgbClr val="0000FF"/>
                </a:solidFill>
              </a:rPr>
              <a:t>×</a:t>
            </a:r>
            <a:endParaRPr lang="en-US" altLang="en-US" sz="5400" b="1">
              <a:solidFill>
                <a:srgbClr val="0000FF"/>
              </a:solidFill>
            </a:endParaRPr>
          </a:p>
        </p:txBody>
      </p:sp>
      <p:sp>
        <p:nvSpPr>
          <p:cNvPr id="42000" name="Text Box 16"/>
          <p:cNvSpPr txBox="1">
            <a:spLocks noChangeArrowheads="1"/>
          </p:cNvSpPr>
          <p:nvPr/>
        </p:nvSpPr>
        <p:spPr bwMode="auto">
          <a:xfrm>
            <a:off x="2195515" y="3933825"/>
            <a:ext cx="720725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SA" altLang="en-US" sz="5400" b="1">
                <a:solidFill>
                  <a:srgbClr val="0000FF"/>
                </a:solidFill>
              </a:rPr>
              <a:t>=</a:t>
            </a:r>
            <a:endParaRPr lang="en-US" altLang="en-US" sz="5400" b="1">
              <a:solidFill>
                <a:srgbClr val="0000FF"/>
              </a:solidFill>
            </a:endParaRPr>
          </a:p>
        </p:txBody>
      </p:sp>
      <p:sp>
        <p:nvSpPr>
          <p:cNvPr id="42001" name="Text Box 17"/>
          <p:cNvSpPr txBox="1">
            <a:spLocks noChangeArrowheads="1"/>
          </p:cNvSpPr>
          <p:nvPr/>
        </p:nvSpPr>
        <p:spPr bwMode="auto">
          <a:xfrm>
            <a:off x="755650" y="4027488"/>
            <a:ext cx="12954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EG" altLang="en-US" sz="5400" b="1">
                <a:solidFill>
                  <a:srgbClr val="FF0000"/>
                </a:solidFill>
              </a:rPr>
              <a:t>14</a:t>
            </a:r>
            <a:endParaRPr lang="en-US" altLang="en-US" sz="5400" b="1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9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9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19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19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20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20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91" grpId="0"/>
      <p:bldP spid="41996" grpId="0"/>
      <p:bldP spid="42001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ext Box 2"/>
          <p:cNvSpPr txBox="1">
            <a:spLocks noChangeArrowheads="1"/>
          </p:cNvSpPr>
          <p:nvPr/>
        </p:nvSpPr>
        <p:spPr bwMode="auto">
          <a:xfrm>
            <a:off x="6588125" y="115888"/>
            <a:ext cx="2592388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SA" altLang="en-US" sz="5400" b="1">
                <a:solidFill>
                  <a:srgbClr val="0000FF"/>
                </a:solidFill>
              </a:rPr>
              <a:t>أوجد ناتج</a:t>
            </a:r>
            <a:endParaRPr lang="en-US" altLang="en-US" sz="5400" b="1">
              <a:solidFill>
                <a:srgbClr val="0000FF"/>
              </a:solidFill>
            </a:endParaRPr>
          </a:p>
        </p:txBody>
      </p:sp>
      <p:sp>
        <p:nvSpPr>
          <p:cNvPr id="43011" name="Text Box 3"/>
          <p:cNvSpPr txBox="1">
            <a:spLocks noChangeArrowheads="1"/>
          </p:cNvSpPr>
          <p:nvPr/>
        </p:nvSpPr>
        <p:spPr bwMode="auto">
          <a:xfrm>
            <a:off x="6588127" y="1773240"/>
            <a:ext cx="1008063" cy="2169825"/>
          </a:xfrm>
          <a:prstGeom prst="rect">
            <a:avLst/>
          </a:prstGeom>
          <a:solidFill>
            <a:srgbClr val="FFCC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EG" altLang="en-US" sz="5400" b="1">
                <a:solidFill>
                  <a:srgbClr val="0000FF"/>
                </a:solidFill>
              </a:rPr>
              <a:t>2</a:t>
            </a:r>
            <a:endParaRPr lang="ar-SA" altLang="en-US" sz="5400" b="1">
              <a:solidFill>
                <a:srgbClr val="0000FF"/>
              </a:solidFill>
            </a:endParaRPr>
          </a:p>
          <a:p>
            <a:pPr algn="ctr" rtl="0">
              <a:spcBef>
                <a:spcPct val="50000"/>
              </a:spcBef>
            </a:pPr>
            <a:r>
              <a:rPr lang="ar-EG" altLang="en-US" sz="5400" b="1">
                <a:solidFill>
                  <a:srgbClr val="0000FF"/>
                </a:solidFill>
              </a:rPr>
              <a:t>10</a:t>
            </a:r>
            <a:endParaRPr lang="en-US" altLang="en-US" sz="5400" b="1">
              <a:solidFill>
                <a:srgbClr val="0000FF"/>
              </a:solidFill>
            </a:endParaRPr>
          </a:p>
        </p:txBody>
      </p:sp>
      <p:sp>
        <p:nvSpPr>
          <p:cNvPr id="43012" name="Text Box 4"/>
          <p:cNvSpPr txBox="1">
            <a:spLocks noChangeArrowheads="1"/>
          </p:cNvSpPr>
          <p:nvPr/>
        </p:nvSpPr>
        <p:spPr bwMode="auto">
          <a:xfrm>
            <a:off x="6804027" y="3956050"/>
            <a:ext cx="720725" cy="914400"/>
          </a:xfrm>
          <a:prstGeom prst="rect">
            <a:avLst/>
          </a:prstGeom>
          <a:solidFill>
            <a:srgbClr val="66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SA" altLang="en-US" sz="5400" b="1">
                <a:solidFill>
                  <a:srgbClr val="0000FF"/>
                </a:solidFill>
              </a:rPr>
              <a:t> </a:t>
            </a:r>
            <a:endParaRPr lang="en-US" altLang="en-US" sz="5400" b="1">
              <a:solidFill>
                <a:srgbClr val="0000FF"/>
              </a:solidFill>
            </a:endParaRPr>
          </a:p>
        </p:txBody>
      </p:sp>
      <p:sp>
        <p:nvSpPr>
          <p:cNvPr id="43013" name="Text Box 5"/>
          <p:cNvSpPr txBox="1">
            <a:spLocks noChangeArrowheads="1"/>
          </p:cNvSpPr>
          <p:nvPr/>
        </p:nvSpPr>
        <p:spPr bwMode="auto">
          <a:xfrm>
            <a:off x="7954965" y="2371725"/>
            <a:ext cx="720725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SA" altLang="en-US" sz="5400" b="1">
                <a:solidFill>
                  <a:srgbClr val="0000FF"/>
                </a:solidFill>
              </a:rPr>
              <a:t>×</a:t>
            </a:r>
            <a:endParaRPr lang="en-US" altLang="en-US" sz="5400" b="1">
              <a:solidFill>
                <a:srgbClr val="0000FF"/>
              </a:solidFill>
            </a:endParaRPr>
          </a:p>
        </p:txBody>
      </p:sp>
      <p:sp>
        <p:nvSpPr>
          <p:cNvPr id="43014" name="Text Box 6"/>
          <p:cNvSpPr txBox="1">
            <a:spLocks noChangeArrowheads="1"/>
          </p:cNvSpPr>
          <p:nvPr/>
        </p:nvSpPr>
        <p:spPr bwMode="auto">
          <a:xfrm>
            <a:off x="7956552" y="3933825"/>
            <a:ext cx="720725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SA" altLang="en-US" sz="5400" b="1">
                <a:solidFill>
                  <a:srgbClr val="0000FF"/>
                </a:solidFill>
              </a:rPr>
              <a:t>=</a:t>
            </a:r>
            <a:endParaRPr lang="en-US" altLang="en-US" sz="5400" b="1">
              <a:solidFill>
                <a:srgbClr val="0000FF"/>
              </a:solidFill>
            </a:endParaRPr>
          </a:p>
        </p:txBody>
      </p:sp>
      <p:sp>
        <p:nvSpPr>
          <p:cNvPr id="43015" name="Text Box 7"/>
          <p:cNvSpPr txBox="1">
            <a:spLocks noChangeArrowheads="1"/>
          </p:cNvSpPr>
          <p:nvPr/>
        </p:nvSpPr>
        <p:spPr bwMode="auto">
          <a:xfrm>
            <a:off x="6516688" y="4027488"/>
            <a:ext cx="12954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EG" altLang="en-US" sz="5400" b="1">
                <a:solidFill>
                  <a:srgbClr val="FF0000"/>
                </a:solidFill>
              </a:rPr>
              <a:t>20</a:t>
            </a:r>
            <a:endParaRPr lang="en-US" altLang="en-US" sz="5400" b="1">
              <a:solidFill>
                <a:srgbClr val="FF0000"/>
              </a:solidFill>
            </a:endParaRPr>
          </a:p>
        </p:txBody>
      </p:sp>
      <p:sp>
        <p:nvSpPr>
          <p:cNvPr id="43016" name="Text Box 8"/>
          <p:cNvSpPr txBox="1">
            <a:spLocks noChangeArrowheads="1"/>
          </p:cNvSpPr>
          <p:nvPr/>
        </p:nvSpPr>
        <p:spPr bwMode="auto">
          <a:xfrm>
            <a:off x="4067177" y="1773240"/>
            <a:ext cx="720725" cy="2169825"/>
          </a:xfrm>
          <a:prstGeom prst="rect">
            <a:avLst/>
          </a:prstGeom>
          <a:solidFill>
            <a:srgbClr val="FFCC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EG" altLang="en-US" sz="5400" b="1">
                <a:solidFill>
                  <a:srgbClr val="0000FF"/>
                </a:solidFill>
              </a:rPr>
              <a:t>2</a:t>
            </a:r>
            <a:endParaRPr lang="ar-SA" altLang="en-US" sz="5400" b="1">
              <a:solidFill>
                <a:srgbClr val="0000FF"/>
              </a:solidFill>
            </a:endParaRPr>
          </a:p>
          <a:p>
            <a:pPr algn="ctr" rtl="0">
              <a:spcBef>
                <a:spcPct val="50000"/>
              </a:spcBef>
            </a:pPr>
            <a:r>
              <a:rPr lang="ar-EG" altLang="en-US" sz="5400" b="1">
                <a:solidFill>
                  <a:srgbClr val="0000FF"/>
                </a:solidFill>
              </a:rPr>
              <a:t>9</a:t>
            </a:r>
            <a:endParaRPr lang="en-US" altLang="en-US" sz="5400" b="1">
              <a:solidFill>
                <a:srgbClr val="0000FF"/>
              </a:solidFill>
            </a:endParaRPr>
          </a:p>
        </p:txBody>
      </p:sp>
      <p:sp>
        <p:nvSpPr>
          <p:cNvPr id="43017" name="Text Box 9"/>
          <p:cNvSpPr txBox="1">
            <a:spLocks noChangeArrowheads="1"/>
          </p:cNvSpPr>
          <p:nvPr/>
        </p:nvSpPr>
        <p:spPr bwMode="auto">
          <a:xfrm>
            <a:off x="4067177" y="3956050"/>
            <a:ext cx="720725" cy="914400"/>
          </a:xfrm>
          <a:prstGeom prst="rect">
            <a:avLst/>
          </a:prstGeom>
          <a:solidFill>
            <a:srgbClr val="66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SA" altLang="en-US" sz="5400" b="1">
                <a:solidFill>
                  <a:srgbClr val="0000FF"/>
                </a:solidFill>
              </a:rPr>
              <a:t> </a:t>
            </a:r>
            <a:endParaRPr lang="en-US" altLang="en-US" sz="5400" b="1">
              <a:solidFill>
                <a:srgbClr val="0000FF"/>
              </a:solidFill>
            </a:endParaRPr>
          </a:p>
        </p:txBody>
      </p:sp>
      <p:sp>
        <p:nvSpPr>
          <p:cNvPr id="43018" name="Text Box 10"/>
          <p:cNvSpPr txBox="1">
            <a:spLocks noChangeArrowheads="1"/>
          </p:cNvSpPr>
          <p:nvPr/>
        </p:nvSpPr>
        <p:spPr bwMode="auto">
          <a:xfrm>
            <a:off x="5218115" y="2371725"/>
            <a:ext cx="720725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SA" altLang="en-US" sz="5400" b="1">
                <a:solidFill>
                  <a:srgbClr val="0000FF"/>
                </a:solidFill>
              </a:rPr>
              <a:t>×</a:t>
            </a:r>
            <a:endParaRPr lang="en-US" altLang="en-US" sz="5400" b="1">
              <a:solidFill>
                <a:srgbClr val="0000FF"/>
              </a:solidFill>
            </a:endParaRPr>
          </a:p>
        </p:txBody>
      </p:sp>
      <p:sp>
        <p:nvSpPr>
          <p:cNvPr id="43019" name="Text Box 11"/>
          <p:cNvSpPr txBox="1">
            <a:spLocks noChangeArrowheads="1"/>
          </p:cNvSpPr>
          <p:nvPr/>
        </p:nvSpPr>
        <p:spPr bwMode="auto">
          <a:xfrm>
            <a:off x="5219702" y="3933825"/>
            <a:ext cx="720725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SA" altLang="en-US" sz="5400" b="1">
                <a:solidFill>
                  <a:srgbClr val="0000FF"/>
                </a:solidFill>
              </a:rPr>
              <a:t>=</a:t>
            </a:r>
            <a:endParaRPr lang="en-US" altLang="en-US" sz="5400" b="1">
              <a:solidFill>
                <a:srgbClr val="0000FF"/>
              </a:solidFill>
            </a:endParaRPr>
          </a:p>
        </p:txBody>
      </p:sp>
      <p:sp>
        <p:nvSpPr>
          <p:cNvPr id="43020" name="Text Box 12"/>
          <p:cNvSpPr txBox="1">
            <a:spLocks noChangeArrowheads="1"/>
          </p:cNvSpPr>
          <p:nvPr/>
        </p:nvSpPr>
        <p:spPr bwMode="auto">
          <a:xfrm>
            <a:off x="3779838" y="4027488"/>
            <a:ext cx="12954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EG" altLang="en-US" sz="5400" b="1">
                <a:solidFill>
                  <a:srgbClr val="FF0000"/>
                </a:solidFill>
              </a:rPr>
              <a:t>18</a:t>
            </a:r>
            <a:endParaRPr lang="en-US" altLang="en-US" sz="5400" b="1">
              <a:solidFill>
                <a:srgbClr val="FF0000"/>
              </a:solidFill>
            </a:endParaRPr>
          </a:p>
        </p:txBody>
      </p:sp>
      <p:sp>
        <p:nvSpPr>
          <p:cNvPr id="43021" name="Text Box 13"/>
          <p:cNvSpPr txBox="1">
            <a:spLocks noChangeArrowheads="1"/>
          </p:cNvSpPr>
          <p:nvPr/>
        </p:nvSpPr>
        <p:spPr bwMode="auto">
          <a:xfrm>
            <a:off x="1042990" y="1773240"/>
            <a:ext cx="720725" cy="2169825"/>
          </a:xfrm>
          <a:prstGeom prst="rect">
            <a:avLst/>
          </a:prstGeom>
          <a:solidFill>
            <a:srgbClr val="FFCC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EG" altLang="en-US" sz="5400" b="1">
                <a:solidFill>
                  <a:srgbClr val="0000FF"/>
                </a:solidFill>
              </a:rPr>
              <a:t>2</a:t>
            </a:r>
            <a:endParaRPr lang="ar-SA" altLang="en-US" sz="5400" b="1">
              <a:solidFill>
                <a:srgbClr val="0000FF"/>
              </a:solidFill>
            </a:endParaRPr>
          </a:p>
          <a:p>
            <a:pPr algn="ctr" rtl="0">
              <a:spcBef>
                <a:spcPct val="50000"/>
              </a:spcBef>
            </a:pPr>
            <a:r>
              <a:rPr lang="ar-EG" altLang="en-US" sz="5400" b="1">
                <a:solidFill>
                  <a:srgbClr val="0000FF"/>
                </a:solidFill>
              </a:rPr>
              <a:t>6</a:t>
            </a:r>
            <a:endParaRPr lang="en-US" altLang="en-US" sz="5400" b="1">
              <a:solidFill>
                <a:srgbClr val="0000FF"/>
              </a:solidFill>
            </a:endParaRPr>
          </a:p>
        </p:txBody>
      </p:sp>
      <p:sp>
        <p:nvSpPr>
          <p:cNvPr id="43022" name="Text Box 14"/>
          <p:cNvSpPr txBox="1">
            <a:spLocks noChangeArrowheads="1"/>
          </p:cNvSpPr>
          <p:nvPr/>
        </p:nvSpPr>
        <p:spPr bwMode="auto">
          <a:xfrm>
            <a:off x="1042990" y="3956050"/>
            <a:ext cx="720725" cy="914400"/>
          </a:xfrm>
          <a:prstGeom prst="rect">
            <a:avLst/>
          </a:prstGeom>
          <a:solidFill>
            <a:srgbClr val="66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SA" altLang="en-US" sz="5400" b="1">
                <a:solidFill>
                  <a:srgbClr val="0000FF"/>
                </a:solidFill>
              </a:rPr>
              <a:t> </a:t>
            </a:r>
            <a:endParaRPr lang="en-US" altLang="en-US" sz="5400" b="1">
              <a:solidFill>
                <a:srgbClr val="0000FF"/>
              </a:solidFill>
            </a:endParaRPr>
          </a:p>
        </p:txBody>
      </p:sp>
      <p:sp>
        <p:nvSpPr>
          <p:cNvPr id="43023" name="Text Box 15"/>
          <p:cNvSpPr txBox="1">
            <a:spLocks noChangeArrowheads="1"/>
          </p:cNvSpPr>
          <p:nvPr/>
        </p:nvSpPr>
        <p:spPr bwMode="auto">
          <a:xfrm>
            <a:off x="2193927" y="2371725"/>
            <a:ext cx="720725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SA" altLang="en-US" sz="5400" b="1">
                <a:solidFill>
                  <a:srgbClr val="0000FF"/>
                </a:solidFill>
              </a:rPr>
              <a:t>×</a:t>
            </a:r>
            <a:endParaRPr lang="en-US" altLang="en-US" sz="5400" b="1">
              <a:solidFill>
                <a:srgbClr val="0000FF"/>
              </a:solidFill>
            </a:endParaRPr>
          </a:p>
        </p:txBody>
      </p:sp>
      <p:sp>
        <p:nvSpPr>
          <p:cNvPr id="43024" name="Text Box 16"/>
          <p:cNvSpPr txBox="1">
            <a:spLocks noChangeArrowheads="1"/>
          </p:cNvSpPr>
          <p:nvPr/>
        </p:nvSpPr>
        <p:spPr bwMode="auto">
          <a:xfrm>
            <a:off x="2195515" y="3933825"/>
            <a:ext cx="720725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SA" altLang="en-US" sz="5400" b="1">
                <a:solidFill>
                  <a:srgbClr val="0000FF"/>
                </a:solidFill>
              </a:rPr>
              <a:t>=</a:t>
            </a:r>
            <a:endParaRPr lang="en-US" altLang="en-US" sz="5400" b="1">
              <a:solidFill>
                <a:srgbClr val="0000FF"/>
              </a:solidFill>
            </a:endParaRPr>
          </a:p>
        </p:txBody>
      </p:sp>
      <p:sp>
        <p:nvSpPr>
          <p:cNvPr id="43025" name="Text Box 17"/>
          <p:cNvSpPr txBox="1">
            <a:spLocks noChangeArrowheads="1"/>
          </p:cNvSpPr>
          <p:nvPr/>
        </p:nvSpPr>
        <p:spPr bwMode="auto">
          <a:xfrm>
            <a:off x="755650" y="4027488"/>
            <a:ext cx="12954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EG" altLang="en-US" sz="5400" b="1">
                <a:solidFill>
                  <a:srgbClr val="FF0000"/>
                </a:solidFill>
              </a:rPr>
              <a:t>12</a:t>
            </a:r>
            <a:endParaRPr lang="en-US" altLang="en-US" sz="5400" b="1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30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30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30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30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30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30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5" grpId="0"/>
      <p:bldP spid="43020" grpId="0"/>
      <p:bldP spid="43025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ext Box 2"/>
          <p:cNvSpPr txBox="1">
            <a:spLocks noChangeArrowheads="1"/>
          </p:cNvSpPr>
          <p:nvPr/>
        </p:nvSpPr>
        <p:spPr bwMode="auto">
          <a:xfrm>
            <a:off x="6588125" y="115888"/>
            <a:ext cx="2592388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SA" altLang="en-US" sz="5400" b="1">
                <a:solidFill>
                  <a:srgbClr val="0000FF"/>
                </a:solidFill>
              </a:rPr>
              <a:t>أوجد ناتج</a:t>
            </a:r>
            <a:endParaRPr lang="en-US" altLang="en-US" sz="5400" b="1">
              <a:solidFill>
                <a:srgbClr val="0000FF"/>
              </a:solidFill>
            </a:endParaRPr>
          </a:p>
        </p:txBody>
      </p:sp>
      <p:sp>
        <p:nvSpPr>
          <p:cNvPr id="44035" name="Text Box 3"/>
          <p:cNvSpPr txBox="1">
            <a:spLocks noChangeArrowheads="1"/>
          </p:cNvSpPr>
          <p:nvPr/>
        </p:nvSpPr>
        <p:spPr bwMode="auto">
          <a:xfrm>
            <a:off x="6588127" y="1773240"/>
            <a:ext cx="1008063" cy="2169825"/>
          </a:xfrm>
          <a:prstGeom prst="rect">
            <a:avLst/>
          </a:prstGeom>
          <a:solidFill>
            <a:srgbClr val="FFCC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EG" altLang="en-US" sz="5400" b="1">
                <a:solidFill>
                  <a:srgbClr val="0000FF"/>
                </a:solidFill>
              </a:rPr>
              <a:t>4</a:t>
            </a:r>
            <a:endParaRPr lang="ar-SA" altLang="en-US" sz="5400" b="1">
              <a:solidFill>
                <a:srgbClr val="0000FF"/>
              </a:solidFill>
            </a:endParaRPr>
          </a:p>
          <a:p>
            <a:pPr algn="ctr" rtl="0">
              <a:spcBef>
                <a:spcPct val="50000"/>
              </a:spcBef>
            </a:pPr>
            <a:r>
              <a:rPr lang="ar-EG" altLang="en-US" sz="5400" b="1">
                <a:solidFill>
                  <a:srgbClr val="0000FF"/>
                </a:solidFill>
              </a:rPr>
              <a:t>2</a:t>
            </a:r>
            <a:endParaRPr lang="en-US" altLang="en-US" sz="5400" b="1">
              <a:solidFill>
                <a:srgbClr val="0000FF"/>
              </a:solidFill>
            </a:endParaRPr>
          </a:p>
        </p:txBody>
      </p:sp>
      <p:sp>
        <p:nvSpPr>
          <p:cNvPr id="44036" name="Text Box 4"/>
          <p:cNvSpPr txBox="1">
            <a:spLocks noChangeArrowheads="1"/>
          </p:cNvSpPr>
          <p:nvPr/>
        </p:nvSpPr>
        <p:spPr bwMode="auto">
          <a:xfrm>
            <a:off x="6804027" y="3956050"/>
            <a:ext cx="720725" cy="914400"/>
          </a:xfrm>
          <a:prstGeom prst="rect">
            <a:avLst/>
          </a:prstGeom>
          <a:solidFill>
            <a:srgbClr val="66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SA" altLang="en-US" sz="5400" b="1">
                <a:solidFill>
                  <a:srgbClr val="0000FF"/>
                </a:solidFill>
              </a:rPr>
              <a:t> </a:t>
            </a:r>
            <a:endParaRPr lang="en-US" altLang="en-US" sz="5400" b="1">
              <a:solidFill>
                <a:srgbClr val="0000FF"/>
              </a:solidFill>
            </a:endParaRPr>
          </a:p>
        </p:txBody>
      </p:sp>
      <p:sp>
        <p:nvSpPr>
          <p:cNvPr id="44037" name="Text Box 5"/>
          <p:cNvSpPr txBox="1">
            <a:spLocks noChangeArrowheads="1"/>
          </p:cNvSpPr>
          <p:nvPr/>
        </p:nvSpPr>
        <p:spPr bwMode="auto">
          <a:xfrm>
            <a:off x="7954965" y="2371725"/>
            <a:ext cx="720725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SA" altLang="en-US" sz="5400" b="1">
                <a:solidFill>
                  <a:srgbClr val="0000FF"/>
                </a:solidFill>
              </a:rPr>
              <a:t>×</a:t>
            </a:r>
            <a:endParaRPr lang="en-US" altLang="en-US" sz="5400" b="1">
              <a:solidFill>
                <a:srgbClr val="0000FF"/>
              </a:solidFill>
            </a:endParaRPr>
          </a:p>
        </p:txBody>
      </p:sp>
      <p:sp>
        <p:nvSpPr>
          <p:cNvPr id="44038" name="Text Box 6"/>
          <p:cNvSpPr txBox="1">
            <a:spLocks noChangeArrowheads="1"/>
          </p:cNvSpPr>
          <p:nvPr/>
        </p:nvSpPr>
        <p:spPr bwMode="auto">
          <a:xfrm>
            <a:off x="7956552" y="3933825"/>
            <a:ext cx="720725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SA" altLang="en-US" sz="5400" b="1">
                <a:solidFill>
                  <a:srgbClr val="0000FF"/>
                </a:solidFill>
              </a:rPr>
              <a:t>=</a:t>
            </a:r>
            <a:endParaRPr lang="en-US" altLang="en-US" sz="5400" b="1">
              <a:solidFill>
                <a:srgbClr val="0000FF"/>
              </a:solidFill>
            </a:endParaRPr>
          </a:p>
        </p:txBody>
      </p:sp>
      <p:sp>
        <p:nvSpPr>
          <p:cNvPr id="44039" name="Text Box 7"/>
          <p:cNvSpPr txBox="1">
            <a:spLocks noChangeArrowheads="1"/>
          </p:cNvSpPr>
          <p:nvPr/>
        </p:nvSpPr>
        <p:spPr bwMode="auto">
          <a:xfrm>
            <a:off x="6516688" y="4027488"/>
            <a:ext cx="12954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EG" altLang="en-US" sz="5400" b="1">
                <a:solidFill>
                  <a:srgbClr val="FF0000"/>
                </a:solidFill>
              </a:rPr>
              <a:t>8</a:t>
            </a:r>
            <a:endParaRPr lang="en-US" altLang="en-US" sz="5400" b="1">
              <a:solidFill>
                <a:srgbClr val="FF0000"/>
              </a:solidFill>
            </a:endParaRPr>
          </a:p>
        </p:txBody>
      </p:sp>
      <p:sp>
        <p:nvSpPr>
          <p:cNvPr id="44040" name="Text Box 8"/>
          <p:cNvSpPr txBox="1">
            <a:spLocks noChangeArrowheads="1"/>
          </p:cNvSpPr>
          <p:nvPr/>
        </p:nvSpPr>
        <p:spPr bwMode="auto">
          <a:xfrm>
            <a:off x="4067177" y="1773240"/>
            <a:ext cx="720725" cy="2169825"/>
          </a:xfrm>
          <a:prstGeom prst="rect">
            <a:avLst/>
          </a:prstGeom>
          <a:solidFill>
            <a:srgbClr val="FFCC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EG" altLang="en-US" sz="5400" b="1">
                <a:solidFill>
                  <a:srgbClr val="0000FF"/>
                </a:solidFill>
              </a:rPr>
              <a:t>6</a:t>
            </a:r>
            <a:endParaRPr lang="ar-SA" altLang="en-US" sz="5400" b="1">
              <a:solidFill>
                <a:srgbClr val="0000FF"/>
              </a:solidFill>
            </a:endParaRPr>
          </a:p>
          <a:p>
            <a:pPr algn="ctr" rtl="0">
              <a:spcBef>
                <a:spcPct val="50000"/>
              </a:spcBef>
            </a:pPr>
            <a:r>
              <a:rPr lang="ar-EG" altLang="en-US" sz="5400" b="1">
                <a:solidFill>
                  <a:srgbClr val="0000FF"/>
                </a:solidFill>
              </a:rPr>
              <a:t>2</a:t>
            </a:r>
            <a:endParaRPr lang="en-US" altLang="en-US" sz="5400" b="1">
              <a:solidFill>
                <a:srgbClr val="0000FF"/>
              </a:solidFill>
            </a:endParaRPr>
          </a:p>
        </p:txBody>
      </p:sp>
      <p:sp>
        <p:nvSpPr>
          <p:cNvPr id="44041" name="Text Box 9"/>
          <p:cNvSpPr txBox="1">
            <a:spLocks noChangeArrowheads="1"/>
          </p:cNvSpPr>
          <p:nvPr/>
        </p:nvSpPr>
        <p:spPr bwMode="auto">
          <a:xfrm>
            <a:off x="4067177" y="3956050"/>
            <a:ext cx="720725" cy="914400"/>
          </a:xfrm>
          <a:prstGeom prst="rect">
            <a:avLst/>
          </a:prstGeom>
          <a:solidFill>
            <a:srgbClr val="66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SA" altLang="en-US" sz="5400" b="1">
                <a:solidFill>
                  <a:srgbClr val="0000FF"/>
                </a:solidFill>
              </a:rPr>
              <a:t> </a:t>
            </a:r>
            <a:endParaRPr lang="en-US" altLang="en-US" sz="5400" b="1">
              <a:solidFill>
                <a:srgbClr val="0000FF"/>
              </a:solidFill>
            </a:endParaRPr>
          </a:p>
        </p:txBody>
      </p:sp>
      <p:sp>
        <p:nvSpPr>
          <p:cNvPr id="44042" name="Text Box 10"/>
          <p:cNvSpPr txBox="1">
            <a:spLocks noChangeArrowheads="1"/>
          </p:cNvSpPr>
          <p:nvPr/>
        </p:nvSpPr>
        <p:spPr bwMode="auto">
          <a:xfrm>
            <a:off x="5218115" y="2371725"/>
            <a:ext cx="720725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SA" altLang="en-US" sz="5400" b="1">
                <a:solidFill>
                  <a:srgbClr val="0000FF"/>
                </a:solidFill>
              </a:rPr>
              <a:t>×</a:t>
            </a:r>
            <a:endParaRPr lang="en-US" altLang="en-US" sz="5400" b="1">
              <a:solidFill>
                <a:srgbClr val="0000FF"/>
              </a:solidFill>
            </a:endParaRPr>
          </a:p>
        </p:txBody>
      </p:sp>
      <p:sp>
        <p:nvSpPr>
          <p:cNvPr id="44043" name="Text Box 11"/>
          <p:cNvSpPr txBox="1">
            <a:spLocks noChangeArrowheads="1"/>
          </p:cNvSpPr>
          <p:nvPr/>
        </p:nvSpPr>
        <p:spPr bwMode="auto">
          <a:xfrm>
            <a:off x="5219702" y="3933825"/>
            <a:ext cx="720725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SA" altLang="en-US" sz="5400" b="1">
                <a:solidFill>
                  <a:srgbClr val="0000FF"/>
                </a:solidFill>
              </a:rPr>
              <a:t>=</a:t>
            </a:r>
            <a:endParaRPr lang="en-US" altLang="en-US" sz="5400" b="1">
              <a:solidFill>
                <a:srgbClr val="0000FF"/>
              </a:solidFill>
            </a:endParaRPr>
          </a:p>
        </p:txBody>
      </p:sp>
      <p:sp>
        <p:nvSpPr>
          <p:cNvPr id="44044" name="Text Box 12"/>
          <p:cNvSpPr txBox="1">
            <a:spLocks noChangeArrowheads="1"/>
          </p:cNvSpPr>
          <p:nvPr/>
        </p:nvSpPr>
        <p:spPr bwMode="auto">
          <a:xfrm>
            <a:off x="3779838" y="4027488"/>
            <a:ext cx="12954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EG" altLang="en-US" sz="5400" b="1">
                <a:solidFill>
                  <a:srgbClr val="FF0000"/>
                </a:solidFill>
              </a:rPr>
              <a:t>12</a:t>
            </a:r>
            <a:endParaRPr lang="en-US" altLang="en-US" sz="5400" b="1">
              <a:solidFill>
                <a:srgbClr val="FF0000"/>
              </a:solidFill>
            </a:endParaRPr>
          </a:p>
        </p:txBody>
      </p:sp>
      <p:sp>
        <p:nvSpPr>
          <p:cNvPr id="44045" name="Text Box 13"/>
          <p:cNvSpPr txBox="1">
            <a:spLocks noChangeArrowheads="1"/>
          </p:cNvSpPr>
          <p:nvPr/>
        </p:nvSpPr>
        <p:spPr bwMode="auto">
          <a:xfrm>
            <a:off x="1042990" y="1773240"/>
            <a:ext cx="720725" cy="2169825"/>
          </a:xfrm>
          <a:prstGeom prst="rect">
            <a:avLst/>
          </a:prstGeom>
          <a:solidFill>
            <a:srgbClr val="FFCC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EG" altLang="en-US" sz="5400" b="1">
                <a:solidFill>
                  <a:srgbClr val="0000FF"/>
                </a:solidFill>
              </a:rPr>
              <a:t>3</a:t>
            </a:r>
            <a:endParaRPr lang="ar-SA" altLang="en-US" sz="5400" b="1">
              <a:solidFill>
                <a:srgbClr val="0000FF"/>
              </a:solidFill>
            </a:endParaRPr>
          </a:p>
          <a:p>
            <a:pPr algn="ctr" rtl="0">
              <a:spcBef>
                <a:spcPct val="50000"/>
              </a:spcBef>
            </a:pPr>
            <a:r>
              <a:rPr lang="ar-EG" altLang="en-US" sz="5400" b="1">
                <a:solidFill>
                  <a:srgbClr val="0000FF"/>
                </a:solidFill>
              </a:rPr>
              <a:t>2</a:t>
            </a:r>
            <a:endParaRPr lang="en-US" altLang="en-US" sz="5400" b="1">
              <a:solidFill>
                <a:srgbClr val="0000FF"/>
              </a:solidFill>
            </a:endParaRPr>
          </a:p>
        </p:txBody>
      </p:sp>
      <p:sp>
        <p:nvSpPr>
          <p:cNvPr id="44046" name="Text Box 14"/>
          <p:cNvSpPr txBox="1">
            <a:spLocks noChangeArrowheads="1"/>
          </p:cNvSpPr>
          <p:nvPr/>
        </p:nvSpPr>
        <p:spPr bwMode="auto">
          <a:xfrm>
            <a:off x="1042990" y="3956050"/>
            <a:ext cx="720725" cy="914400"/>
          </a:xfrm>
          <a:prstGeom prst="rect">
            <a:avLst/>
          </a:prstGeom>
          <a:solidFill>
            <a:srgbClr val="66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SA" altLang="en-US" sz="5400" b="1">
                <a:solidFill>
                  <a:srgbClr val="0000FF"/>
                </a:solidFill>
              </a:rPr>
              <a:t> </a:t>
            </a:r>
            <a:endParaRPr lang="en-US" altLang="en-US" sz="5400" b="1">
              <a:solidFill>
                <a:srgbClr val="0000FF"/>
              </a:solidFill>
            </a:endParaRPr>
          </a:p>
        </p:txBody>
      </p:sp>
      <p:sp>
        <p:nvSpPr>
          <p:cNvPr id="44047" name="Text Box 15"/>
          <p:cNvSpPr txBox="1">
            <a:spLocks noChangeArrowheads="1"/>
          </p:cNvSpPr>
          <p:nvPr/>
        </p:nvSpPr>
        <p:spPr bwMode="auto">
          <a:xfrm>
            <a:off x="2193927" y="2371725"/>
            <a:ext cx="720725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SA" altLang="en-US" sz="5400" b="1">
                <a:solidFill>
                  <a:srgbClr val="0000FF"/>
                </a:solidFill>
              </a:rPr>
              <a:t>×</a:t>
            </a:r>
            <a:endParaRPr lang="en-US" altLang="en-US" sz="5400" b="1">
              <a:solidFill>
                <a:srgbClr val="0000FF"/>
              </a:solidFill>
            </a:endParaRPr>
          </a:p>
        </p:txBody>
      </p:sp>
      <p:sp>
        <p:nvSpPr>
          <p:cNvPr id="44048" name="Text Box 16"/>
          <p:cNvSpPr txBox="1">
            <a:spLocks noChangeArrowheads="1"/>
          </p:cNvSpPr>
          <p:nvPr/>
        </p:nvSpPr>
        <p:spPr bwMode="auto">
          <a:xfrm>
            <a:off x="2195515" y="3933825"/>
            <a:ext cx="720725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SA" altLang="en-US" sz="5400" b="1">
                <a:solidFill>
                  <a:srgbClr val="0000FF"/>
                </a:solidFill>
              </a:rPr>
              <a:t>=</a:t>
            </a:r>
            <a:endParaRPr lang="en-US" altLang="en-US" sz="5400" b="1">
              <a:solidFill>
                <a:srgbClr val="0000FF"/>
              </a:solidFill>
            </a:endParaRPr>
          </a:p>
        </p:txBody>
      </p:sp>
      <p:sp>
        <p:nvSpPr>
          <p:cNvPr id="44049" name="Text Box 17"/>
          <p:cNvSpPr txBox="1">
            <a:spLocks noChangeArrowheads="1"/>
          </p:cNvSpPr>
          <p:nvPr/>
        </p:nvSpPr>
        <p:spPr bwMode="auto">
          <a:xfrm>
            <a:off x="755650" y="4027488"/>
            <a:ext cx="12954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EG" altLang="en-US" sz="5400" b="1">
                <a:solidFill>
                  <a:srgbClr val="FF0000"/>
                </a:solidFill>
              </a:rPr>
              <a:t>6</a:t>
            </a:r>
            <a:endParaRPr lang="en-US" altLang="en-US" sz="5400" b="1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40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40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40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40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40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40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9" grpId="0"/>
      <p:bldP spid="44044" grpId="0"/>
      <p:bldP spid="44049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ext Box 2"/>
          <p:cNvSpPr txBox="1">
            <a:spLocks noChangeArrowheads="1"/>
          </p:cNvSpPr>
          <p:nvPr/>
        </p:nvSpPr>
        <p:spPr bwMode="auto">
          <a:xfrm>
            <a:off x="6588125" y="115888"/>
            <a:ext cx="2592388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SA" altLang="en-US" sz="5400" b="1">
                <a:solidFill>
                  <a:srgbClr val="0000FF"/>
                </a:solidFill>
              </a:rPr>
              <a:t>أوجد ناتج</a:t>
            </a:r>
            <a:endParaRPr lang="en-US" altLang="en-US" sz="5400" b="1">
              <a:solidFill>
                <a:srgbClr val="0000FF"/>
              </a:solidFill>
            </a:endParaRPr>
          </a:p>
        </p:txBody>
      </p:sp>
      <p:sp>
        <p:nvSpPr>
          <p:cNvPr id="45059" name="Text Box 3"/>
          <p:cNvSpPr txBox="1">
            <a:spLocks noChangeArrowheads="1"/>
          </p:cNvSpPr>
          <p:nvPr/>
        </p:nvSpPr>
        <p:spPr bwMode="auto">
          <a:xfrm>
            <a:off x="6588127" y="1773240"/>
            <a:ext cx="1008063" cy="2169825"/>
          </a:xfrm>
          <a:prstGeom prst="rect">
            <a:avLst/>
          </a:prstGeom>
          <a:solidFill>
            <a:srgbClr val="FFCC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EG" altLang="en-US" sz="5400" b="1">
                <a:solidFill>
                  <a:srgbClr val="0000FF"/>
                </a:solidFill>
              </a:rPr>
              <a:t>5</a:t>
            </a:r>
            <a:endParaRPr lang="ar-SA" altLang="en-US" sz="5400" b="1">
              <a:solidFill>
                <a:srgbClr val="0000FF"/>
              </a:solidFill>
            </a:endParaRPr>
          </a:p>
          <a:p>
            <a:pPr algn="ctr" rtl="0">
              <a:spcBef>
                <a:spcPct val="50000"/>
              </a:spcBef>
            </a:pPr>
            <a:r>
              <a:rPr lang="ar-EG" altLang="en-US" sz="5400" b="1">
                <a:solidFill>
                  <a:srgbClr val="0000FF"/>
                </a:solidFill>
              </a:rPr>
              <a:t>2</a:t>
            </a:r>
            <a:endParaRPr lang="en-US" altLang="en-US" sz="5400" b="1">
              <a:solidFill>
                <a:srgbClr val="0000FF"/>
              </a:solidFill>
            </a:endParaRPr>
          </a:p>
        </p:txBody>
      </p:sp>
      <p:sp>
        <p:nvSpPr>
          <p:cNvPr id="45060" name="Text Box 4"/>
          <p:cNvSpPr txBox="1">
            <a:spLocks noChangeArrowheads="1"/>
          </p:cNvSpPr>
          <p:nvPr/>
        </p:nvSpPr>
        <p:spPr bwMode="auto">
          <a:xfrm>
            <a:off x="6804027" y="3956050"/>
            <a:ext cx="720725" cy="914400"/>
          </a:xfrm>
          <a:prstGeom prst="rect">
            <a:avLst/>
          </a:prstGeom>
          <a:solidFill>
            <a:srgbClr val="66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SA" altLang="en-US" sz="5400" b="1">
                <a:solidFill>
                  <a:srgbClr val="0000FF"/>
                </a:solidFill>
              </a:rPr>
              <a:t> </a:t>
            </a:r>
            <a:endParaRPr lang="en-US" altLang="en-US" sz="5400" b="1">
              <a:solidFill>
                <a:srgbClr val="0000FF"/>
              </a:solidFill>
            </a:endParaRPr>
          </a:p>
        </p:txBody>
      </p:sp>
      <p:sp>
        <p:nvSpPr>
          <p:cNvPr id="45061" name="Text Box 5"/>
          <p:cNvSpPr txBox="1">
            <a:spLocks noChangeArrowheads="1"/>
          </p:cNvSpPr>
          <p:nvPr/>
        </p:nvSpPr>
        <p:spPr bwMode="auto">
          <a:xfrm>
            <a:off x="7954965" y="2371725"/>
            <a:ext cx="720725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SA" altLang="en-US" sz="5400" b="1">
                <a:solidFill>
                  <a:srgbClr val="0000FF"/>
                </a:solidFill>
              </a:rPr>
              <a:t>×</a:t>
            </a:r>
            <a:endParaRPr lang="en-US" altLang="en-US" sz="5400" b="1">
              <a:solidFill>
                <a:srgbClr val="0000FF"/>
              </a:solidFill>
            </a:endParaRPr>
          </a:p>
        </p:txBody>
      </p:sp>
      <p:sp>
        <p:nvSpPr>
          <p:cNvPr id="45062" name="Text Box 6"/>
          <p:cNvSpPr txBox="1">
            <a:spLocks noChangeArrowheads="1"/>
          </p:cNvSpPr>
          <p:nvPr/>
        </p:nvSpPr>
        <p:spPr bwMode="auto">
          <a:xfrm>
            <a:off x="7956552" y="3933825"/>
            <a:ext cx="720725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SA" altLang="en-US" sz="5400" b="1">
                <a:solidFill>
                  <a:srgbClr val="0000FF"/>
                </a:solidFill>
              </a:rPr>
              <a:t>=</a:t>
            </a:r>
            <a:endParaRPr lang="en-US" altLang="en-US" sz="5400" b="1">
              <a:solidFill>
                <a:srgbClr val="0000FF"/>
              </a:solidFill>
            </a:endParaRPr>
          </a:p>
        </p:txBody>
      </p:sp>
      <p:sp>
        <p:nvSpPr>
          <p:cNvPr id="45063" name="Text Box 7"/>
          <p:cNvSpPr txBox="1">
            <a:spLocks noChangeArrowheads="1"/>
          </p:cNvSpPr>
          <p:nvPr/>
        </p:nvSpPr>
        <p:spPr bwMode="auto">
          <a:xfrm>
            <a:off x="6516688" y="4027488"/>
            <a:ext cx="12954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EG" altLang="en-US" sz="5400" b="1">
                <a:solidFill>
                  <a:srgbClr val="FF0000"/>
                </a:solidFill>
              </a:rPr>
              <a:t>10</a:t>
            </a:r>
            <a:endParaRPr lang="en-US" altLang="en-US" sz="5400" b="1">
              <a:solidFill>
                <a:srgbClr val="FF0000"/>
              </a:solidFill>
            </a:endParaRPr>
          </a:p>
        </p:txBody>
      </p:sp>
      <p:sp>
        <p:nvSpPr>
          <p:cNvPr id="45064" name="Text Box 8"/>
          <p:cNvSpPr txBox="1">
            <a:spLocks noChangeArrowheads="1"/>
          </p:cNvSpPr>
          <p:nvPr/>
        </p:nvSpPr>
        <p:spPr bwMode="auto">
          <a:xfrm>
            <a:off x="4067177" y="1773240"/>
            <a:ext cx="720725" cy="2169825"/>
          </a:xfrm>
          <a:prstGeom prst="rect">
            <a:avLst/>
          </a:prstGeom>
          <a:solidFill>
            <a:srgbClr val="FFCC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EG" altLang="en-US" sz="5400" b="1">
                <a:solidFill>
                  <a:srgbClr val="0000FF"/>
                </a:solidFill>
              </a:rPr>
              <a:t>7</a:t>
            </a:r>
            <a:endParaRPr lang="ar-SA" altLang="en-US" sz="5400" b="1">
              <a:solidFill>
                <a:srgbClr val="0000FF"/>
              </a:solidFill>
            </a:endParaRPr>
          </a:p>
          <a:p>
            <a:pPr algn="ctr" rtl="0">
              <a:spcBef>
                <a:spcPct val="50000"/>
              </a:spcBef>
            </a:pPr>
            <a:r>
              <a:rPr lang="ar-EG" altLang="en-US" sz="5400" b="1">
                <a:solidFill>
                  <a:srgbClr val="0000FF"/>
                </a:solidFill>
              </a:rPr>
              <a:t>2</a:t>
            </a:r>
            <a:endParaRPr lang="en-US" altLang="en-US" sz="5400" b="1">
              <a:solidFill>
                <a:srgbClr val="0000FF"/>
              </a:solidFill>
            </a:endParaRPr>
          </a:p>
        </p:txBody>
      </p:sp>
      <p:sp>
        <p:nvSpPr>
          <p:cNvPr id="45065" name="Text Box 9"/>
          <p:cNvSpPr txBox="1">
            <a:spLocks noChangeArrowheads="1"/>
          </p:cNvSpPr>
          <p:nvPr/>
        </p:nvSpPr>
        <p:spPr bwMode="auto">
          <a:xfrm>
            <a:off x="4067177" y="3956050"/>
            <a:ext cx="720725" cy="914400"/>
          </a:xfrm>
          <a:prstGeom prst="rect">
            <a:avLst/>
          </a:prstGeom>
          <a:solidFill>
            <a:srgbClr val="66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SA" altLang="en-US" sz="5400" b="1">
                <a:solidFill>
                  <a:srgbClr val="0000FF"/>
                </a:solidFill>
              </a:rPr>
              <a:t> </a:t>
            </a:r>
            <a:endParaRPr lang="en-US" altLang="en-US" sz="5400" b="1">
              <a:solidFill>
                <a:srgbClr val="0000FF"/>
              </a:solidFill>
            </a:endParaRPr>
          </a:p>
        </p:txBody>
      </p:sp>
      <p:sp>
        <p:nvSpPr>
          <p:cNvPr id="45066" name="Text Box 10"/>
          <p:cNvSpPr txBox="1">
            <a:spLocks noChangeArrowheads="1"/>
          </p:cNvSpPr>
          <p:nvPr/>
        </p:nvSpPr>
        <p:spPr bwMode="auto">
          <a:xfrm>
            <a:off x="5218115" y="2371725"/>
            <a:ext cx="720725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SA" altLang="en-US" sz="5400" b="1">
                <a:solidFill>
                  <a:srgbClr val="0000FF"/>
                </a:solidFill>
              </a:rPr>
              <a:t>×</a:t>
            </a:r>
            <a:endParaRPr lang="en-US" altLang="en-US" sz="5400" b="1">
              <a:solidFill>
                <a:srgbClr val="0000FF"/>
              </a:solidFill>
            </a:endParaRPr>
          </a:p>
        </p:txBody>
      </p:sp>
      <p:sp>
        <p:nvSpPr>
          <p:cNvPr id="45067" name="Text Box 11"/>
          <p:cNvSpPr txBox="1">
            <a:spLocks noChangeArrowheads="1"/>
          </p:cNvSpPr>
          <p:nvPr/>
        </p:nvSpPr>
        <p:spPr bwMode="auto">
          <a:xfrm>
            <a:off x="5219702" y="3933825"/>
            <a:ext cx="720725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SA" altLang="en-US" sz="5400" b="1">
                <a:solidFill>
                  <a:srgbClr val="0000FF"/>
                </a:solidFill>
              </a:rPr>
              <a:t>=</a:t>
            </a:r>
            <a:endParaRPr lang="en-US" altLang="en-US" sz="5400" b="1">
              <a:solidFill>
                <a:srgbClr val="0000FF"/>
              </a:solidFill>
            </a:endParaRPr>
          </a:p>
        </p:txBody>
      </p:sp>
      <p:sp>
        <p:nvSpPr>
          <p:cNvPr id="45068" name="Text Box 12"/>
          <p:cNvSpPr txBox="1">
            <a:spLocks noChangeArrowheads="1"/>
          </p:cNvSpPr>
          <p:nvPr/>
        </p:nvSpPr>
        <p:spPr bwMode="auto">
          <a:xfrm>
            <a:off x="3779838" y="4027488"/>
            <a:ext cx="12954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EG" altLang="en-US" sz="5400" b="1">
                <a:solidFill>
                  <a:srgbClr val="FF0000"/>
                </a:solidFill>
              </a:rPr>
              <a:t>14</a:t>
            </a:r>
            <a:endParaRPr lang="en-US" altLang="en-US" sz="5400" b="1">
              <a:solidFill>
                <a:srgbClr val="FF0000"/>
              </a:solidFill>
            </a:endParaRPr>
          </a:p>
        </p:txBody>
      </p:sp>
      <p:sp>
        <p:nvSpPr>
          <p:cNvPr id="45069" name="Text Box 13"/>
          <p:cNvSpPr txBox="1">
            <a:spLocks noChangeArrowheads="1"/>
          </p:cNvSpPr>
          <p:nvPr/>
        </p:nvSpPr>
        <p:spPr bwMode="auto">
          <a:xfrm>
            <a:off x="1042990" y="1773240"/>
            <a:ext cx="720725" cy="2169825"/>
          </a:xfrm>
          <a:prstGeom prst="rect">
            <a:avLst/>
          </a:prstGeom>
          <a:solidFill>
            <a:srgbClr val="FFCC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EG" altLang="en-US" sz="5400" b="1">
                <a:solidFill>
                  <a:srgbClr val="0000FF"/>
                </a:solidFill>
              </a:rPr>
              <a:t>9</a:t>
            </a:r>
            <a:endParaRPr lang="ar-SA" altLang="en-US" sz="5400" b="1">
              <a:solidFill>
                <a:srgbClr val="0000FF"/>
              </a:solidFill>
            </a:endParaRPr>
          </a:p>
          <a:p>
            <a:pPr algn="ctr" rtl="0">
              <a:spcBef>
                <a:spcPct val="50000"/>
              </a:spcBef>
            </a:pPr>
            <a:r>
              <a:rPr lang="ar-EG" altLang="en-US" sz="5400" b="1">
                <a:solidFill>
                  <a:srgbClr val="0000FF"/>
                </a:solidFill>
              </a:rPr>
              <a:t>2</a:t>
            </a:r>
            <a:endParaRPr lang="en-US" altLang="en-US" sz="5400" b="1">
              <a:solidFill>
                <a:srgbClr val="0000FF"/>
              </a:solidFill>
            </a:endParaRPr>
          </a:p>
        </p:txBody>
      </p:sp>
      <p:sp>
        <p:nvSpPr>
          <p:cNvPr id="45070" name="Text Box 14"/>
          <p:cNvSpPr txBox="1">
            <a:spLocks noChangeArrowheads="1"/>
          </p:cNvSpPr>
          <p:nvPr/>
        </p:nvSpPr>
        <p:spPr bwMode="auto">
          <a:xfrm>
            <a:off x="1042990" y="3956050"/>
            <a:ext cx="720725" cy="914400"/>
          </a:xfrm>
          <a:prstGeom prst="rect">
            <a:avLst/>
          </a:prstGeom>
          <a:solidFill>
            <a:srgbClr val="66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SA" altLang="en-US" sz="5400" b="1">
                <a:solidFill>
                  <a:srgbClr val="0000FF"/>
                </a:solidFill>
              </a:rPr>
              <a:t> </a:t>
            </a:r>
            <a:endParaRPr lang="en-US" altLang="en-US" sz="5400" b="1">
              <a:solidFill>
                <a:srgbClr val="0000FF"/>
              </a:solidFill>
            </a:endParaRPr>
          </a:p>
        </p:txBody>
      </p:sp>
      <p:sp>
        <p:nvSpPr>
          <p:cNvPr id="45071" name="Text Box 15"/>
          <p:cNvSpPr txBox="1">
            <a:spLocks noChangeArrowheads="1"/>
          </p:cNvSpPr>
          <p:nvPr/>
        </p:nvSpPr>
        <p:spPr bwMode="auto">
          <a:xfrm>
            <a:off x="2193927" y="2371725"/>
            <a:ext cx="720725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SA" altLang="en-US" sz="5400" b="1">
                <a:solidFill>
                  <a:srgbClr val="0000FF"/>
                </a:solidFill>
              </a:rPr>
              <a:t>×</a:t>
            </a:r>
            <a:endParaRPr lang="en-US" altLang="en-US" sz="5400" b="1">
              <a:solidFill>
                <a:srgbClr val="0000FF"/>
              </a:solidFill>
            </a:endParaRPr>
          </a:p>
        </p:txBody>
      </p:sp>
      <p:sp>
        <p:nvSpPr>
          <p:cNvPr id="45072" name="Text Box 16"/>
          <p:cNvSpPr txBox="1">
            <a:spLocks noChangeArrowheads="1"/>
          </p:cNvSpPr>
          <p:nvPr/>
        </p:nvSpPr>
        <p:spPr bwMode="auto">
          <a:xfrm>
            <a:off x="2195515" y="3933825"/>
            <a:ext cx="720725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SA" altLang="en-US" sz="5400" b="1">
                <a:solidFill>
                  <a:srgbClr val="0000FF"/>
                </a:solidFill>
              </a:rPr>
              <a:t>=</a:t>
            </a:r>
            <a:endParaRPr lang="en-US" altLang="en-US" sz="5400" b="1">
              <a:solidFill>
                <a:srgbClr val="0000FF"/>
              </a:solidFill>
            </a:endParaRPr>
          </a:p>
        </p:txBody>
      </p:sp>
      <p:sp>
        <p:nvSpPr>
          <p:cNvPr id="45073" name="Text Box 17"/>
          <p:cNvSpPr txBox="1">
            <a:spLocks noChangeArrowheads="1"/>
          </p:cNvSpPr>
          <p:nvPr/>
        </p:nvSpPr>
        <p:spPr bwMode="auto">
          <a:xfrm>
            <a:off x="755650" y="4027488"/>
            <a:ext cx="12954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EG" altLang="en-US" sz="5400" b="1">
                <a:solidFill>
                  <a:srgbClr val="FF0000"/>
                </a:solidFill>
              </a:rPr>
              <a:t>18</a:t>
            </a:r>
            <a:endParaRPr lang="en-US" altLang="en-US" sz="5400" b="1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50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50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50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50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50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50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63" grpId="0"/>
      <p:bldP spid="45068" grpId="0"/>
      <p:bldP spid="4507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ar-EG" altLang="en-US" sz="5400" b="1">
                <a:solidFill>
                  <a:srgbClr val="9900CC"/>
                </a:solidFill>
              </a:rPr>
              <a:t>أكمل بكتابة العدد الناقص</a:t>
            </a:r>
            <a:endParaRPr lang="en-US" altLang="en-US" sz="5400" b="1">
              <a:solidFill>
                <a:srgbClr val="9900CC"/>
              </a:solidFill>
            </a:endParaRPr>
          </a:p>
        </p:txBody>
      </p:sp>
      <p:grpSp>
        <p:nvGrpSpPr>
          <p:cNvPr id="8238" name="Group 46"/>
          <p:cNvGrpSpPr>
            <a:grpSpLocks/>
          </p:cNvGrpSpPr>
          <p:nvPr/>
        </p:nvGrpSpPr>
        <p:grpSpPr bwMode="auto">
          <a:xfrm>
            <a:off x="6011863" y="1628777"/>
            <a:ext cx="2520950" cy="1584325"/>
            <a:chOff x="3787" y="1026"/>
            <a:chExt cx="1588" cy="998"/>
          </a:xfrm>
        </p:grpSpPr>
        <p:pic>
          <p:nvPicPr>
            <p:cNvPr id="8208" name="Picture 16" descr="fish14"/>
            <p:cNvPicPr>
              <a:picLocks noChangeAspect="1" noChangeArrowheads="1" noCrop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26" y="1026"/>
              <a:ext cx="449" cy="49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209" name="Picture 17" descr="fish14"/>
            <p:cNvPicPr>
              <a:picLocks noChangeAspect="1" noChangeArrowheads="1" noCrop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77" y="1026"/>
              <a:ext cx="449" cy="49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210" name="Picture 18" descr="fish14"/>
            <p:cNvPicPr>
              <a:picLocks noChangeAspect="1" noChangeArrowheads="1" noCrop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87" y="1026"/>
              <a:ext cx="449" cy="49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211" name="Picture 19" descr="fish14"/>
            <p:cNvPicPr>
              <a:picLocks noChangeAspect="1" noChangeArrowheads="1" noCrop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26" y="1525"/>
              <a:ext cx="449" cy="49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212" name="Picture 20" descr="fish14"/>
            <p:cNvPicPr>
              <a:picLocks noChangeAspect="1" noChangeArrowheads="1" noCrop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77" y="1525"/>
              <a:ext cx="449" cy="49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213" name="Picture 21" descr="fish14"/>
            <p:cNvPicPr>
              <a:picLocks noChangeAspect="1" noChangeArrowheads="1" noCrop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87" y="1525"/>
              <a:ext cx="449" cy="49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8215" name="Text Box 23"/>
          <p:cNvSpPr txBox="1">
            <a:spLocks noChangeArrowheads="1"/>
          </p:cNvSpPr>
          <p:nvPr/>
        </p:nvSpPr>
        <p:spPr bwMode="auto">
          <a:xfrm>
            <a:off x="6011863" y="3500438"/>
            <a:ext cx="2449512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ar-SA" altLang="en-US" sz="5400" b="1">
                <a:solidFill>
                  <a:srgbClr val="9900CC"/>
                </a:solidFill>
              </a:rPr>
              <a:t>3   +  3  </a:t>
            </a:r>
            <a:endParaRPr lang="en-US" altLang="en-US" sz="5400" b="1">
              <a:solidFill>
                <a:srgbClr val="9900CC"/>
              </a:solidFill>
            </a:endParaRPr>
          </a:p>
        </p:txBody>
      </p:sp>
      <p:sp>
        <p:nvSpPr>
          <p:cNvPr id="8216" name="Text Box 24"/>
          <p:cNvSpPr txBox="1">
            <a:spLocks noChangeArrowheads="1"/>
          </p:cNvSpPr>
          <p:nvPr/>
        </p:nvSpPr>
        <p:spPr bwMode="auto">
          <a:xfrm>
            <a:off x="5580063" y="4292600"/>
            <a:ext cx="2881312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ar-SA" altLang="en-US" sz="5400" b="1">
                <a:solidFill>
                  <a:srgbClr val="9900CC"/>
                </a:solidFill>
              </a:rPr>
              <a:t>= 3 ×    </a:t>
            </a:r>
            <a:endParaRPr lang="en-US" altLang="en-US" sz="5400" b="1">
              <a:solidFill>
                <a:srgbClr val="9900CC"/>
              </a:solidFill>
            </a:endParaRPr>
          </a:p>
        </p:txBody>
      </p:sp>
      <p:sp>
        <p:nvSpPr>
          <p:cNvPr id="8217" name="Rectangle 25"/>
          <p:cNvSpPr>
            <a:spLocks noChangeArrowheads="1"/>
          </p:cNvSpPr>
          <p:nvPr/>
        </p:nvSpPr>
        <p:spPr bwMode="auto">
          <a:xfrm>
            <a:off x="6084888" y="4510088"/>
            <a:ext cx="647700" cy="576262"/>
          </a:xfrm>
          <a:prstGeom prst="rect">
            <a:avLst/>
          </a:prstGeom>
          <a:solidFill>
            <a:srgbClr val="FFFF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n-US" altLang="en-US" sz="4800" b="1"/>
          </a:p>
        </p:txBody>
      </p:sp>
      <p:sp>
        <p:nvSpPr>
          <p:cNvPr id="8218" name="Text Box 26"/>
          <p:cNvSpPr txBox="1">
            <a:spLocks noChangeArrowheads="1"/>
          </p:cNvSpPr>
          <p:nvPr/>
        </p:nvSpPr>
        <p:spPr bwMode="auto">
          <a:xfrm>
            <a:off x="6229350" y="4437063"/>
            <a:ext cx="433388" cy="823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99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ar-SA" altLang="en-US" sz="4800" b="1">
                <a:solidFill>
                  <a:srgbClr val="A50021"/>
                </a:solidFill>
              </a:rPr>
              <a:t>2</a:t>
            </a:r>
            <a:endParaRPr lang="en-US" altLang="en-US" sz="4800" b="1">
              <a:solidFill>
                <a:srgbClr val="A50021"/>
              </a:solidFill>
            </a:endParaRPr>
          </a:p>
        </p:txBody>
      </p:sp>
      <p:grpSp>
        <p:nvGrpSpPr>
          <p:cNvPr id="8239" name="Group 47"/>
          <p:cNvGrpSpPr>
            <a:grpSpLocks/>
          </p:cNvGrpSpPr>
          <p:nvPr/>
        </p:nvGrpSpPr>
        <p:grpSpPr bwMode="auto">
          <a:xfrm>
            <a:off x="34925" y="1557338"/>
            <a:ext cx="4933950" cy="1871662"/>
            <a:chOff x="22" y="981"/>
            <a:chExt cx="3108" cy="1179"/>
          </a:xfrm>
        </p:grpSpPr>
        <p:pic>
          <p:nvPicPr>
            <p:cNvPr id="8219" name="Picture 27" descr="_VIMG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97" y="981"/>
              <a:ext cx="488" cy="58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220" name="Picture 28" descr="_VIMG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98" y="981"/>
              <a:ext cx="488" cy="58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221" name="Picture 29" descr="_VIMG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99" y="981"/>
              <a:ext cx="488" cy="58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222" name="Picture 30" descr="_VIMG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5" y="981"/>
              <a:ext cx="488" cy="58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223" name="Picture 31" descr="_VIMG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" y="981"/>
              <a:ext cx="488" cy="58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224" name="Picture 32" descr="_VIMG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42" y="981"/>
              <a:ext cx="488" cy="58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226" name="Picture 34" descr="_VIMG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97" y="1571"/>
              <a:ext cx="488" cy="58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227" name="Picture 35" descr="_VIMG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98" y="1571"/>
              <a:ext cx="488" cy="58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228" name="Picture 36" descr="_VIMG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99" y="1571"/>
              <a:ext cx="488" cy="58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229" name="Picture 37" descr="_VIMG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5" y="1571"/>
              <a:ext cx="488" cy="58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230" name="Picture 38" descr="_VIMG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" y="1571"/>
              <a:ext cx="488" cy="58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231" name="Picture 39" descr="_VIMG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42" y="1571"/>
              <a:ext cx="488" cy="58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8232" name="Text Box 40"/>
          <p:cNvSpPr txBox="1">
            <a:spLocks noChangeArrowheads="1"/>
          </p:cNvSpPr>
          <p:nvPr/>
        </p:nvSpPr>
        <p:spPr bwMode="auto">
          <a:xfrm>
            <a:off x="900113" y="3500438"/>
            <a:ext cx="2881312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ar-SA" altLang="en-US" sz="5400" b="1">
                <a:solidFill>
                  <a:srgbClr val="9900CC"/>
                </a:solidFill>
              </a:rPr>
              <a:t>= 6 +    </a:t>
            </a:r>
            <a:endParaRPr lang="en-US" altLang="en-US" sz="5400" b="1">
              <a:solidFill>
                <a:srgbClr val="9900CC"/>
              </a:solidFill>
            </a:endParaRPr>
          </a:p>
        </p:txBody>
      </p:sp>
      <p:sp>
        <p:nvSpPr>
          <p:cNvPr id="8233" name="Rectangle 41"/>
          <p:cNvSpPr>
            <a:spLocks noChangeArrowheads="1"/>
          </p:cNvSpPr>
          <p:nvPr/>
        </p:nvSpPr>
        <p:spPr bwMode="auto">
          <a:xfrm>
            <a:off x="1404938" y="3717927"/>
            <a:ext cx="647700" cy="576263"/>
          </a:xfrm>
          <a:prstGeom prst="rect">
            <a:avLst/>
          </a:prstGeom>
          <a:solidFill>
            <a:srgbClr val="FFFF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n-US" altLang="en-US" sz="4800" b="1"/>
          </a:p>
        </p:txBody>
      </p:sp>
      <p:sp>
        <p:nvSpPr>
          <p:cNvPr id="8234" name="Text Box 42"/>
          <p:cNvSpPr txBox="1">
            <a:spLocks noChangeArrowheads="1"/>
          </p:cNvSpPr>
          <p:nvPr/>
        </p:nvSpPr>
        <p:spPr bwMode="auto">
          <a:xfrm>
            <a:off x="1546225" y="3644902"/>
            <a:ext cx="433388" cy="823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99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ar-SA" altLang="en-US" sz="4800" b="1">
                <a:solidFill>
                  <a:srgbClr val="A50021"/>
                </a:solidFill>
              </a:rPr>
              <a:t>6</a:t>
            </a:r>
            <a:endParaRPr lang="en-US" altLang="en-US" sz="4800" b="1">
              <a:solidFill>
                <a:srgbClr val="A50021"/>
              </a:solidFill>
            </a:endParaRPr>
          </a:p>
        </p:txBody>
      </p:sp>
      <p:sp>
        <p:nvSpPr>
          <p:cNvPr id="8235" name="Text Box 43"/>
          <p:cNvSpPr txBox="1">
            <a:spLocks noChangeArrowheads="1"/>
          </p:cNvSpPr>
          <p:nvPr/>
        </p:nvSpPr>
        <p:spPr bwMode="auto">
          <a:xfrm>
            <a:off x="900113" y="4292600"/>
            <a:ext cx="2881312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ar-SA" altLang="en-US" sz="5400" b="1">
                <a:solidFill>
                  <a:srgbClr val="9900CC"/>
                </a:solidFill>
              </a:rPr>
              <a:t>= 6 ×    </a:t>
            </a:r>
            <a:endParaRPr lang="en-US" altLang="en-US" sz="5400" b="1">
              <a:solidFill>
                <a:srgbClr val="9900CC"/>
              </a:solidFill>
            </a:endParaRPr>
          </a:p>
        </p:txBody>
      </p:sp>
      <p:sp>
        <p:nvSpPr>
          <p:cNvPr id="8236" name="Rectangle 44"/>
          <p:cNvSpPr>
            <a:spLocks noChangeArrowheads="1"/>
          </p:cNvSpPr>
          <p:nvPr/>
        </p:nvSpPr>
        <p:spPr bwMode="auto">
          <a:xfrm>
            <a:off x="1404938" y="4510088"/>
            <a:ext cx="647700" cy="576262"/>
          </a:xfrm>
          <a:prstGeom prst="rect">
            <a:avLst/>
          </a:prstGeom>
          <a:solidFill>
            <a:srgbClr val="FFFF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n-US" altLang="en-US" sz="4800" b="1"/>
          </a:p>
        </p:txBody>
      </p:sp>
      <p:sp>
        <p:nvSpPr>
          <p:cNvPr id="8237" name="Text Box 45"/>
          <p:cNvSpPr txBox="1">
            <a:spLocks noChangeArrowheads="1"/>
          </p:cNvSpPr>
          <p:nvPr/>
        </p:nvSpPr>
        <p:spPr bwMode="auto">
          <a:xfrm>
            <a:off x="1549400" y="4437063"/>
            <a:ext cx="433388" cy="823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99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ar-SA" altLang="en-US" sz="4800" b="1">
                <a:solidFill>
                  <a:srgbClr val="A50021"/>
                </a:solidFill>
              </a:rPr>
              <a:t>2</a:t>
            </a:r>
            <a:endParaRPr lang="en-US" altLang="en-US" sz="4800" b="1">
              <a:solidFill>
                <a:srgbClr val="A5002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2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2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2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2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2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2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7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9" dur="500"/>
                                        <p:tgtEl>
                                          <p:spTgt spid="8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8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82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2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82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82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1" dur="500"/>
                                        <p:tgtEl>
                                          <p:spTgt spid="8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82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82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82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82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6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82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82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82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82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/>
      <p:bldP spid="8215" grpId="0"/>
      <p:bldP spid="8216" grpId="0"/>
      <p:bldP spid="8217" grpId="0" animBg="1"/>
      <p:bldP spid="8218" grpId="0"/>
      <p:bldP spid="8232" grpId="0"/>
      <p:bldP spid="8233" grpId="0" animBg="1"/>
      <p:bldP spid="8234" grpId="0"/>
      <p:bldP spid="8235" grpId="0"/>
      <p:bldP spid="8236" grpId="0" animBg="1"/>
      <p:bldP spid="8237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ext Box 2"/>
          <p:cNvSpPr txBox="1">
            <a:spLocks noChangeArrowheads="1"/>
          </p:cNvSpPr>
          <p:nvPr/>
        </p:nvSpPr>
        <p:spPr bwMode="auto">
          <a:xfrm>
            <a:off x="6588125" y="115888"/>
            <a:ext cx="2592388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SA" altLang="en-US" sz="5400" b="1">
                <a:solidFill>
                  <a:srgbClr val="0000FF"/>
                </a:solidFill>
              </a:rPr>
              <a:t>أوجد ناتج</a:t>
            </a:r>
            <a:endParaRPr lang="en-US" altLang="en-US" sz="5400" b="1">
              <a:solidFill>
                <a:srgbClr val="0000FF"/>
              </a:solidFill>
            </a:endParaRPr>
          </a:p>
        </p:txBody>
      </p:sp>
      <p:sp>
        <p:nvSpPr>
          <p:cNvPr id="46083" name="Text Box 3"/>
          <p:cNvSpPr txBox="1">
            <a:spLocks noChangeArrowheads="1"/>
          </p:cNvSpPr>
          <p:nvPr/>
        </p:nvSpPr>
        <p:spPr bwMode="auto">
          <a:xfrm>
            <a:off x="6588127" y="1773240"/>
            <a:ext cx="1008063" cy="2169825"/>
          </a:xfrm>
          <a:prstGeom prst="rect">
            <a:avLst/>
          </a:prstGeom>
          <a:solidFill>
            <a:srgbClr val="FFCC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EG" altLang="en-US" sz="5400" b="1">
                <a:solidFill>
                  <a:srgbClr val="0000FF"/>
                </a:solidFill>
              </a:rPr>
              <a:t>2</a:t>
            </a:r>
            <a:endParaRPr lang="ar-SA" altLang="en-US" sz="5400" b="1">
              <a:solidFill>
                <a:srgbClr val="0000FF"/>
              </a:solidFill>
            </a:endParaRPr>
          </a:p>
          <a:p>
            <a:pPr algn="ctr" rtl="0">
              <a:spcBef>
                <a:spcPct val="50000"/>
              </a:spcBef>
            </a:pPr>
            <a:r>
              <a:rPr lang="ar-EG" altLang="en-US" sz="5400" b="1">
                <a:solidFill>
                  <a:srgbClr val="0000FF"/>
                </a:solidFill>
              </a:rPr>
              <a:t>2</a:t>
            </a:r>
            <a:endParaRPr lang="en-US" altLang="en-US" sz="5400" b="1">
              <a:solidFill>
                <a:srgbClr val="0000FF"/>
              </a:solidFill>
            </a:endParaRPr>
          </a:p>
        </p:txBody>
      </p:sp>
      <p:sp>
        <p:nvSpPr>
          <p:cNvPr id="46084" name="Text Box 4"/>
          <p:cNvSpPr txBox="1">
            <a:spLocks noChangeArrowheads="1"/>
          </p:cNvSpPr>
          <p:nvPr/>
        </p:nvSpPr>
        <p:spPr bwMode="auto">
          <a:xfrm>
            <a:off x="6804027" y="3956050"/>
            <a:ext cx="720725" cy="914400"/>
          </a:xfrm>
          <a:prstGeom prst="rect">
            <a:avLst/>
          </a:prstGeom>
          <a:solidFill>
            <a:srgbClr val="66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SA" altLang="en-US" sz="5400" b="1">
                <a:solidFill>
                  <a:srgbClr val="0000FF"/>
                </a:solidFill>
              </a:rPr>
              <a:t> </a:t>
            </a:r>
            <a:endParaRPr lang="en-US" altLang="en-US" sz="5400" b="1">
              <a:solidFill>
                <a:srgbClr val="0000FF"/>
              </a:solidFill>
            </a:endParaRPr>
          </a:p>
        </p:txBody>
      </p:sp>
      <p:sp>
        <p:nvSpPr>
          <p:cNvPr id="46085" name="Text Box 5"/>
          <p:cNvSpPr txBox="1">
            <a:spLocks noChangeArrowheads="1"/>
          </p:cNvSpPr>
          <p:nvPr/>
        </p:nvSpPr>
        <p:spPr bwMode="auto">
          <a:xfrm>
            <a:off x="7954965" y="2371725"/>
            <a:ext cx="720725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SA" altLang="en-US" sz="5400" b="1">
                <a:solidFill>
                  <a:srgbClr val="0000FF"/>
                </a:solidFill>
              </a:rPr>
              <a:t>×</a:t>
            </a:r>
            <a:endParaRPr lang="en-US" altLang="en-US" sz="5400" b="1">
              <a:solidFill>
                <a:srgbClr val="0000FF"/>
              </a:solidFill>
            </a:endParaRPr>
          </a:p>
        </p:txBody>
      </p:sp>
      <p:sp>
        <p:nvSpPr>
          <p:cNvPr id="46086" name="Text Box 6"/>
          <p:cNvSpPr txBox="1">
            <a:spLocks noChangeArrowheads="1"/>
          </p:cNvSpPr>
          <p:nvPr/>
        </p:nvSpPr>
        <p:spPr bwMode="auto">
          <a:xfrm>
            <a:off x="7956552" y="3933825"/>
            <a:ext cx="720725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SA" altLang="en-US" sz="5400" b="1">
                <a:solidFill>
                  <a:srgbClr val="0000FF"/>
                </a:solidFill>
              </a:rPr>
              <a:t>=</a:t>
            </a:r>
            <a:endParaRPr lang="en-US" altLang="en-US" sz="5400" b="1">
              <a:solidFill>
                <a:srgbClr val="0000FF"/>
              </a:solidFill>
            </a:endParaRPr>
          </a:p>
        </p:txBody>
      </p:sp>
      <p:sp>
        <p:nvSpPr>
          <p:cNvPr id="46087" name="Text Box 7"/>
          <p:cNvSpPr txBox="1">
            <a:spLocks noChangeArrowheads="1"/>
          </p:cNvSpPr>
          <p:nvPr/>
        </p:nvSpPr>
        <p:spPr bwMode="auto">
          <a:xfrm>
            <a:off x="6516688" y="4027488"/>
            <a:ext cx="12954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EG" altLang="en-US" sz="5400" b="1">
                <a:solidFill>
                  <a:srgbClr val="FF0000"/>
                </a:solidFill>
              </a:rPr>
              <a:t>4</a:t>
            </a:r>
            <a:endParaRPr lang="en-US" altLang="en-US" sz="5400" b="1">
              <a:solidFill>
                <a:srgbClr val="FF0000"/>
              </a:solidFill>
            </a:endParaRPr>
          </a:p>
        </p:txBody>
      </p:sp>
      <p:sp>
        <p:nvSpPr>
          <p:cNvPr id="46088" name="Text Box 8"/>
          <p:cNvSpPr txBox="1">
            <a:spLocks noChangeArrowheads="1"/>
          </p:cNvSpPr>
          <p:nvPr/>
        </p:nvSpPr>
        <p:spPr bwMode="auto">
          <a:xfrm>
            <a:off x="3924300" y="1773240"/>
            <a:ext cx="1009650" cy="2169825"/>
          </a:xfrm>
          <a:prstGeom prst="rect">
            <a:avLst/>
          </a:prstGeom>
          <a:solidFill>
            <a:srgbClr val="FFCC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EG" altLang="en-US" sz="5400" b="1">
                <a:solidFill>
                  <a:srgbClr val="0000FF"/>
                </a:solidFill>
              </a:rPr>
              <a:t>10</a:t>
            </a:r>
            <a:endParaRPr lang="ar-SA" altLang="en-US" sz="5400" b="1">
              <a:solidFill>
                <a:srgbClr val="0000FF"/>
              </a:solidFill>
            </a:endParaRPr>
          </a:p>
          <a:p>
            <a:pPr algn="ctr" rtl="0">
              <a:spcBef>
                <a:spcPct val="50000"/>
              </a:spcBef>
            </a:pPr>
            <a:r>
              <a:rPr lang="ar-EG" altLang="en-US" sz="5400" b="1">
                <a:solidFill>
                  <a:srgbClr val="0000FF"/>
                </a:solidFill>
              </a:rPr>
              <a:t>2</a:t>
            </a:r>
            <a:endParaRPr lang="en-US" altLang="en-US" sz="5400" b="1">
              <a:solidFill>
                <a:srgbClr val="0000FF"/>
              </a:solidFill>
            </a:endParaRPr>
          </a:p>
        </p:txBody>
      </p:sp>
      <p:sp>
        <p:nvSpPr>
          <p:cNvPr id="46089" name="Text Box 9"/>
          <p:cNvSpPr txBox="1">
            <a:spLocks noChangeArrowheads="1"/>
          </p:cNvSpPr>
          <p:nvPr/>
        </p:nvSpPr>
        <p:spPr bwMode="auto">
          <a:xfrm>
            <a:off x="4067177" y="3956050"/>
            <a:ext cx="720725" cy="914400"/>
          </a:xfrm>
          <a:prstGeom prst="rect">
            <a:avLst/>
          </a:prstGeom>
          <a:solidFill>
            <a:srgbClr val="66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SA" altLang="en-US" sz="5400" b="1">
                <a:solidFill>
                  <a:srgbClr val="0000FF"/>
                </a:solidFill>
              </a:rPr>
              <a:t> </a:t>
            </a:r>
            <a:endParaRPr lang="en-US" altLang="en-US" sz="5400" b="1">
              <a:solidFill>
                <a:srgbClr val="0000FF"/>
              </a:solidFill>
            </a:endParaRPr>
          </a:p>
        </p:txBody>
      </p:sp>
      <p:sp>
        <p:nvSpPr>
          <p:cNvPr id="46090" name="Text Box 10"/>
          <p:cNvSpPr txBox="1">
            <a:spLocks noChangeArrowheads="1"/>
          </p:cNvSpPr>
          <p:nvPr/>
        </p:nvSpPr>
        <p:spPr bwMode="auto">
          <a:xfrm>
            <a:off x="5218115" y="2371725"/>
            <a:ext cx="720725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SA" altLang="en-US" sz="5400" b="1">
                <a:solidFill>
                  <a:srgbClr val="0000FF"/>
                </a:solidFill>
              </a:rPr>
              <a:t>×</a:t>
            </a:r>
            <a:endParaRPr lang="en-US" altLang="en-US" sz="5400" b="1">
              <a:solidFill>
                <a:srgbClr val="0000FF"/>
              </a:solidFill>
            </a:endParaRPr>
          </a:p>
        </p:txBody>
      </p:sp>
      <p:sp>
        <p:nvSpPr>
          <p:cNvPr id="46091" name="Text Box 11"/>
          <p:cNvSpPr txBox="1">
            <a:spLocks noChangeArrowheads="1"/>
          </p:cNvSpPr>
          <p:nvPr/>
        </p:nvSpPr>
        <p:spPr bwMode="auto">
          <a:xfrm>
            <a:off x="5219702" y="3933825"/>
            <a:ext cx="720725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SA" altLang="en-US" sz="5400" b="1">
                <a:solidFill>
                  <a:srgbClr val="0000FF"/>
                </a:solidFill>
              </a:rPr>
              <a:t>=</a:t>
            </a:r>
            <a:endParaRPr lang="en-US" altLang="en-US" sz="5400" b="1">
              <a:solidFill>
                <a:srgbClr val="0000FF"/>
              </a:solidFill>
            </a:endParaRPr>
          </a:p>
        </p:txBody>
      </p:sp>
      <p:sp>
        <p:nvSpPr>
          <p:cNvPr id="46092" name="Text Box 12"/>
          <p:cNvSpPr txBox="1">
            <a:spLocks noChangeArrowheads="1"/>
          </p:cNvSpPr>
          <p:nvPr/>
        </p:nvSpPr>
        <p:spPr bwMode="auto">
          <a:xfrm>
            <a:off x="3779838" y="4027488"/>
            <a:ext cx="12954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EG" altLang="en-US" sz="5400" b="1">
                <a:solidFill>
                  <a:srgbClr val="FF0000"/>
                </a:solidFill>
              </a:rPr>
              <a:t>20</a:t>
            </a:r>
            <a:endParaRPr lang="en-US" altLang="en-US" sz="5400" b="1">
              <a:solidFill>
                <a:srgbClr val="FF0000"/>
              </a:solidFill>
            </a:endParaRPr>
          </a:p>
        </p:txBody>
      </p:sp>
      <p:sp>
        <p:nvSpPr>
          <p:cNvPr id="46093" name="Text Box 13"/>
          <p:cNvSpPr txBox="1">
            <a:spLocks noChangeArrowheads="1"/>
          </p:cNvSpPr>
          <p:nvPr/>
        </p:nvSpPr>
        <p:spPr bwMode="auto">
          <a:xfrm>
            <a:off x="1042990" y="1773240"/>
            <a:ext cx="720725" cy="2169825"/>
          </a:xfrm>
          <a:prstGeom prst="rect">
            <a:avLst/>
          </a:prstGeom>
          <a:solidFill>
            <a:srgbClr val="FFCC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EG" altLang="en-US" sz="5400" b="1">
                <a:solidFill>
                  <a:srgbClr val="0000FF"/>
                </a:solidFill>
              </a:rPr>
              <a:t>7</a:t>
            </a:r>
            <a:endParaRPr lang="ar-SA" altLang="en-US" sz="5400" b="1">
              <a:solidFill>
                <a:srgbClr val="0000FF"/>
              </a:solidFill>
            </a:endParaRPr>
          </a:p>
          <a:p>
            <a:pPr algn="ctr" rtl="0">
              <a:spcBef>
                <a:spcPct val="50000"/>
              </a:spcBef>
            </a:pPr>
            <a:r>
              <a:rPr lang="ar-EG" altLang="en-US" sz="5400" b="1">
                <a:solidFill>
                  <a:srgbClr val="0000FF"/>
                </a:solidFill>
              </a:rPr>
              <a:t>2</a:t>
            </a:r>
            <a:endParaRPr lang="en-US" altLang="en-US" sz="5400" b="1">
              <a:solidFill>
                <a:srgbClr val="0000FF"/>
              </a:solidFill>
            </a:endParaRPr>
          </a:p>
        </p:txBody>
      </p:sp>
      <p:sp>
        <p:nvSpPr>
          <p:cNvPr id="46094" name="Text Box 14"/>
          <p:cNvSpPr txBox="1">
            <a:spLocks noChangeArrowheads="1"/>
          </p:cNvSpPr>
          <p:nvPr/>
        </p:nvSpPr>
        <p:spPr bwMode="auto">
          <a:xfrm>
            <a:off x="1042990" y="3956050"/>
            <a:ext cx="720725" cy="914400"/>
          </a:xfrm>
          <a:prstGeom prst="rect">
            <a:avLst/>
          </a:prstGeom>
          <a:solidFill>
            <a:srgbClr val="66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SA" altLang="en-US" sz="5400" b="1">
                <a:solidFill>
                  <a:srgbClr val="0000FF"/>
                </a:solidFill>
              </a:rPr>
              <a:t> </a:t>
            </a:r>
            <a:endParaRPr lang="en-US" altLang="en-US" sz="5400" b="1">
              <a:solidFill>
                <a:srgbClr val="0000FF"/>
              </a:solidFill>
            </a:endParaRPr>
          </a:p>
        </p:txBody>
      </p:sp>
      <p:sp>
        <p:nvSpPr>
          <p:cNvPr id="46095" name="Text Box 15"/>
          <p:cNvSpPr txBox="1">
            <a:spLocks noChangeArrowheads="1"/>
          </p:cNvSpPr>
          <p:nvPr/>
        </p:nvSpPr>
        <p:spPr bwMode="auto">
          <a:xfrm>
            <a:off x="2193927" y="2371725"/>
            <a:ext cx="720725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SA" altLang="en-US" sz="5400" b="1">
                <a:solidFill>
                  <a:srgbClr val="0000FF"/>
                </a:solidFill>
              </a:rPr>
              <a:t>×</a:t>
            </a:r>
            <a:endParaRPr lang="en-US" altLang="en-US" sz="5400" b="1">
              <a:solidFill>
                <a:srgbClr val="0000FF"/>
              </a:solidFill>
            </a:endParaRPr>
          </a:p>
        </p:txBody>
      </p:sp>
      <p:sp>
        <p:nvSpPr>
          <p:cNvPr id="46096" name="Text Box 16"/>
          <p:cNvSpPr txBox="1">
            <a:spLocks noChangeArrowheads="1"/>
          </p:cNvSpPr>
          <p:nvPr/>
        </p:nvSpPr>
        <p:spPr bwMode="auto">
          <a:xfrm>
            <a:off x="2195515" y="3933825"/>
            <a:ext cx="720725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SA" altLang="en-US" sz="5400" b="1">
                <a:solidFill>
                  <a:srgbClr val="0000FF"/>
                </a:solidFill>
              </a:rPr>
              <a:t>=</a:t>
            </a:r>
            <a:endParaRPr lang="en-US" altLang="en-US" sz="5400" b="1">
              <a:solidFill>
                <a:srgbClr val="0000FF"/>
              </a:solidFill>
            </a:endParaRPr>
          </a:p>
        </p:txBody>
      </p:sp>
      <p:sp>
        <p:nvSpPr>
          <p:cNvPr id="46097" name="Text Box 17"/>
          <p:cNvSpPr txBox="1">
            <a:spLocks noChangeArrowheads="1"/>
          </p:cNvSpPr>
          <p:nvPr/>
        </p:nvSpPr>
        <p:spPr bwMode="auto">
          <a:xfrm>
            <a:off x="755650" y="4027488"/>
            <a:ext cx="12954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EG" altLang="en-US" sz="5400" b="1">
                <a:solidFill>
                  <a:srgbClr val="FF0000"/>
                </a:solidFill>
              </a:rPr>
              <a:t>14</a:t>
            </a:r>
            <a:endParaRPr lang="en-US" altLang="en-US" sz="5400" b="1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60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60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60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60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60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60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7" grpId="0"/>
      <p:bldP spid="46092" grpId="0"/>
      <p:bldP spid="46097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Text Box 2"/>
          <p:cNvSpPr txBox="1">
            <a:spLocks noChangeArrowheads="1"/>
          </p:cNvSpPr>
          <p:nvPr/>
        </p:nvSpPr>
        <p:spPr bwMode="auto">
          <a:xfrm>
            <a:off x="34925" y="1628775"/>
            <a:ext cx="903605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SA" altLang="en-US" sz="5400" b="1">
                <a:solidFill>
                  <a:srgbClr val="0000FF"/>
                </a:solidFill>
              </a:rPr>
              <a:t>( </a:t>
            </a:r>
            <a:r>
              <a:rPr lang="ar-EG" altLang="en-US" sz="5400" b="1">
                <a:solidFill>
                  <a:srgbClr val="0000FF"/>
                </a:solidFill>
              </a:rPr>
              <a:t>6</a:t>
            </a:r>
            <a:r>
              <a:rPr lang="ar-SA" altLang="en-US" sz="5400" b="1">
                <a:solidFill>
                  <a:srgbClr val="0000FF"/>
                </a:solidFill>
              </a:rPr>
              <a:t> </a:t>
            </a:r>
            <a:r>
              <a:rPr lang="ar-EG" altLang="en-US" sz="5400" b="1">
                <a:solidFill>
                  <a:srgbClr val="0000FF"/>
                </a:solidFill>
              </a:rPr>
              <a:t>-</a:t>
            </a:r>
            <a:r>
              <a:rPr lang="ar-SA" altLang="en-US" sz="5400" b="1">
                <a:solidFill>
                  <a:srgbClr val="0000FF"/>
                </a:solidFill>
              </a:rPr>
              <a:t> </a:t>
            </a:r>
            <a:r>
              <a:rPr lang="ar-EG" altLang="en-US" sz="5400" b="1">
                <a:solidFill>
                  <a:srgbClr val="0000FF"/>
                </a:solidFill>
              </a:rPr>
              <a:t>4</a:t>
            </a:r>
            <a:r>
              <a:rPr lang="ar-SA" altLang="en-US" sz="5400" b="1">
                <a:solidFill>
                  <a:srgbClr val="0000FF"/>
                </a:solidFill>
              </a:rPr>
              <a:t> ) ×</a:t>
            </a:r>
            <a:r>
              <a:rPr lang="ar-EG" altLang="en-US" sz="5400" b="1">
                <a:solidFill>
                  <a:srgbClr val="0000FF"/>
                </a:solidFill>
              </a:rPr>
              <a:t>2</a:t>
            </a:r>
            <a:r>
              <a:rPr lang="ar-SA" altLang="en-US" sz="5400" b="1">
                <a:solidFill>
                  <a:srgbClr val="0000FF"/>
                </a:solidFill>
              </a:rPr>
              <a:t> =       × </a:t>
            </a:r>
            <a:r>
              <a:rPr lang="ar-EG" altLang="en-US" sz="5400" b="1">
                <a:solidFill>
                  <a:srgbClr val="0000FF"/>
                </a:solidFill>
              </a:rPr>
              <a:t>2</a:t>
            </a:r>
            <a:r>
              <a:rPr lang="ar-SA" altLang="en-US" sz="5400" b="1">
                <a:solidFill>
                  <a:srgbClr val="0000FF"/>
                </a:solidFill>
              </a:rPr>
              <a:t> =       </a:t>
            </a:r>
            <a:endParaRPr lang="en-US" altLang="en-US" sz="5400" b="1">
              <a:solidFill>
                <a:srgbClr val="0000FF"/>
              </a:solidFill>
            </a:endParaRPr>
          </a:p>
        </p:txBody>
      </p:sp>
      <p:sp>
        <p:nvSpPr>
          <p:cNvPr id="47107" name="Text Box 3"/>
          <p:cNvSpPr txBox="1">
            <a:spLocks noChangeArrowheads="1"/>
          </p:cNvSpPr>
          <p:nvPr/>
        </p:nvSpPr>
        <p:spPr bwMode="auto">
          <a:xfrm>
            <a:off x="6877050" y="1146175"/>
            <a:ext cx="12954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EG" altLang="en-US" sz="5400" b="1">
                <a:solidFill>
                  <a:srgbClr val="FF0000"/>
                </a:solidFill>
              </a:rPr>
              <a:t>2</a:t>
            </a:r>
            <a:endParaRPr lang="en-US" altLang="en-US" sz="5400" b="1">
              <a:solidFill>
                <a:srgbClr val="FF0000"/>
              </a:solidFill>
            </a:endParaRPr>
          </a:p>
        </p:txBody>
      </p:sp>
      <p:sp>
        <p:nvSpPr>
          <p:cNvPr id="47108" name="Text Box 4"/>
          <p:cNvSpPr txBox="1">
            <a:spLocks noChangeArrowheads="1"/>
          </p:cNvSpPr>
          <p:nvPr/>
        </p:nvSpPr>
        <p:spPr bwMode="auto">
          <a:xfrm>
            <a:off x="4859338" y="1125538"/>
            <a:ext cx="12954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EG" altLang="en-US" sz="5400" b="1">
                <a:solidFill>
                  <a:srgbClr val="FF0000"/>
                </a:solidFill>
              </a:rPr>
              <a:t>4</a:t>
            </a:r>
            <a:endParaRPr lang="en-US" altLang="en-US" sz="5400" b="1">
              <a:solidFill>
                <a:srgbClr val="FF0000"/>
              </a:solidFill>
            </a:endParaRPr>
          </a:p>
        </p:txBody>
      </p:sp>
      <p:sp>
        <p:nvSpPr>
          <p:cNvPr id="47110" name="Text Box 6"/>
          <p:cNvSpPr txBox="1">
            <a:spLocks noChangeArrowheads="1"/>
          </p:cNvSpPr>
          <p:nvPr/>
        </p:nvSpPr>
        <p:spPr bwMode="auto">
          <a:xfrm>
            <a:off x="3205163" y="1651000"/>
            <a:ext cx="12954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EG" altLang="en-US" sz="5400" b="1">
                <a:solidFill>
                  <a:srgbClr val="FF0000"/>
                </a:solidFill>
              </a:rPr>
              <a:t>2</a:t>
            </a:r>
            <a:endParaRPr lang="en-US" altLang="en-US" sz="5400" b="1">
              <a:solidFill>
                <a:srgbClr val="FF0000"/>
              </a:solidFill>
            </a:endParaRPr>
          </a:p>
        </p:txBody>
      </p:sp>
      <p:sp>
        <p:nvSpPr>
          <p:cNvPr id="47111" name="Text Box 7"/>
          <p:cNvSpPr txBox="1">
            <a:spLocks noChangeArrowheads="1"/>
          </p:cNvSpPr>
          <p:nvPr/>
        </p:nvSpPr>
        <p:spPr bwMode="auto">
          <a:xfrm>
            <a:off x="395288" y="1628775"/>
            <a:ext cx="12954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EG" altLang="en-US" sz="5400" b="1">
                <a:solidFill>
                  <a:srgbClr val="FF0000"/>
                </a:solidFill>
              </a:rPr>
              <a:t>4</a:t>
            </a:r>
            <a:endParaRPr lang="en-US" altLang="en-US" sz="5400" b="1">
              <a:solidFill>
                <a:srgbClr val="FF0000"/>
              </a:solidFill>
            </a:endParaRPr>
          </a:p>
        </p:txBody>
      </p:sp>
      <p:sp>
        <p:nvSpPr>
          <p:cNvPr id="47112" name="Text Box 8"/>
          <p:cNvSpPr txBox="1">
            <a:spLocks noChangeArrowheads="1"/>
          </p:cNvSpPr>
          <p:nvPr/>
        </p:nvSpPr>
        <p:spPr bwMode="auto">
          <a:xfrm>
            <a:off x="34925" y="4292600"/>
            <a:ext cx="903605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SA" altLang="en-US" sz="5400" b="1">
                <a:solidFill>
                  <a:srgbClr val="0000FF"/>
                </a:solidFill>
              </a:rPr>
              <a:t>( </a:t>
            </a:r>
            <a:r>
              <a:rPr lang="ar-EG" altLang="en-US" sz="5400" b="1">
                <a:solidFill>
                  <a:srgbClr val="0000FF"/>
                </a:solidFill>
              </a:rPr>
              <a:t>12</a:t>
            </a:r>
            <a:r>
              <a:rPr lang="ar-SA" altLang="en-US" sz="5400" b="1">
                <a:solidFill>
                  <a:srgbClr val="0000FF"/>
                </a:solidFill>
              </a:rPr>
              <a:t> - </a:t>
            </a:r>
            <a:r>
              <a:rPr lang="ar-EG" altLang="en-US" sz="5400" b="1">
                <a:solidFill>
                  <a:srgbClr val="0000FF"/>
                </a:solidFill>
              </a:rPr>
              <a:t>10</a:t>
            </a:r>
            <a:r>
              <a:rPr lang="ar-SA" altLang="en-US" sz="5400" b="1">
                <a:solidFill>
                  <a:srgbClr val="0000FF"/>
                </a:solidFill>
              </a:rPr>
              <a:t> ) × 3 =      × 3 =       </a:t>
            </a:r>
            <a:endParaRPr lang="en-US" altLang="en-US" sz="5400" b="1">
              <a:solidFill>
                <a:srgbClr val="0000FF"/>
              </a:solidFill>
            </a:endParaRPr>
          </a:p>
        </p:txBody>
      </p:sp>
      <p:sp>
        <p:nvSpPr>
          <p:cNvPr id="47113" name="Text Box 9"/>
          <p:cNvSpPr txBox="1">
            <a:spLocks noChangeArrowheads="1"/>
          </p:cNvSpPr>
          <p:nvPr/>
        </p:nvSpPr>
        <p:spPr bwMode="auto">
          <a:xfrm>
            <a:off x="6877050" y="3810000"/>
            <a:ext cx="12954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EG" altLang="en-US" sz="5400" b="1">
                <a:solidFill>
                  <a:srgbClr val="FF0000"/>
                </a:solidFill>
              </a:rPr>
              <a:t>2</a:t>
            </a:r>
            <a:endParaRPr lang="en-US" altLang="en-US" sz="5400" b="1">
              <a:solidFill>
                <a:srgbClr val="FF0000"/>
              </a:solidFill>
            </a:endParaRPr>
          </a:p>
        </p:txBody>
      </p:sp>
      <p:sp>
        <p:nvSpPr>
          <p:cNvPr id="47114" name="Text Box 10"/>
          <p:cNvSpPr txBox="1">
            <a:spLocks noChangeArrowheads="1"/>
          </p:cNvSpPr>
          <p:nvPr/>
        </p:nvSpPr>
        <p:spPr bwMode="auto">
          <a:xfrm>
            <a:off x="4859338" y="3789363"/>
            <a:ext cx="12954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EG" altLang="en-US" sz="5400" b="1">
                <a:solidFill>
                  <a:srgbClr val="FF0000"/>
                </a:solidFill>
              </a:rPr>
              <a:t>6</a:t>
            </a:r>
            <a:endParaRPr lang="en-US" altLang="en-US" sz="5400" b="1">
              <a:solidFill>
                <a:srgbClr val="FF0000"/>
              </a:solidFill>
            </a:endParaRPr>
          </a:p>
        </p:txBody>
      </p:sp>
      <p:sp>
        <p:nvSpPr>
          <p:cNvPr id="47116" name="Text Box 12"/>
          <p:cNvSpPr txBox="1">
            <a:spLocks noChangeArrowheads="1"/>
          </p:cNvSpPr>
          <p:nvPr/>
        </p:nvSpPr>
        <p:spPr bwMode="auto">
          <a:xfrm>
            <a:off x="3205163" y="4314825"/>
            <a:ext cx="12954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EG" altLang="en-US" sz="5400" b="1">
                <a:solidFill>
                  <a:srgbClr val="FF0000"/>
                </a:solidFill>
              </a:rPr>
              <a:t>2</a:t>
            </a:r>
            <a:endParaRPr lang="en-US" altLang="en-US" sz="5400" b="1">
              <a:solidFill>
                <a:srgbClr val="FF0000"/>
              </a:solidFill>
            </a:endParaRPr>
          </a:p>
        </p:txBody>
      </p:sp>
      <p:sp>
        <p:nvSpPr>
          <p:cNvPr id="47117" name="Text Box 13"/>
          <p:cNvSpPr txBox="1">
            <a:spLocks noChangeArrowheads="1"/>
          </p:cNvSpPr>
          <p:nvPr/>
        </p:nvSpPr>
        <p:spPr bwMode="auto">
          <a:xfrm>
            <a:off x="395288" y="4292600"/>
            <a:ext cx="12954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EG" altLang="en-US" sz="5400" b="1">
                <a:solidFill>
                  <a:srgbClr val="FF0000"/>
                </a:solidFill>
              </a:rPr>
              <a:t>6</a:t>
            </a:r>
            <a:endParaRPr lang="en-US" altLang="en-US" sz="5400" b="1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7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7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7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7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7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7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7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7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7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7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7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7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7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7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7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7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2" presetID="2" presetClass="entr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7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7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57" presetID="2" presetClass="entr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47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47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62" presetID="2" presetClass="entr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47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47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67" presetID="2" presetClass="entr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47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47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72" presetID="2" presetClass="entr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47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47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77" presetID="2" presetClass="entr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47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47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82" presetID="2" presetClass="entr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47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47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87" presetID="2" presetClass="entr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47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47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07" grpId="0"/>
      <p:bldP spid="47107" grpId="1"/>
      <p:bldP spid="47108" grpId="0"/>
      <p:bldP spid="47108" grpId="1"/>
      <p:bldP spid="47110" grpId="0"/>
      <p:bldP spid="47110" grpId="1"/>
      <p:bldP spid="47111" grpId="0"/>
      <p:bldP spid="47111" grpId="1"/>
      <p:bldP spid="47113" grpId="0"/>
      <p:bldP spid="47113" grpId="1"/>
      <p:bldP spid="47114" grpId="0"/>
      <p:bldP spid="47114" grpId="1"/>
      <p:bldP spid="47116" grpId="0"/>
      <p:bldP spid="47116" grpId="1"/>
      <p:bldP spid="47117" grpId="0"/>
      <p:bldP spid="47117" grpId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Text Box 2"/>
          <p:cNvSpPr txBox="1">
            <a:spLocks noChangeArrowheads="1"/>
          </p:cNvSpPr>
          <p:nvPr/>
        </p:nvSpPr>
        <p:spPr bwMode="auto">
          <a:xfrm>
            <a:off x="34925" y="1628775"/>
            <a:ext cx="903605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SA" altLang="en-US" sz="5400" b="1">
                <a:solidFill>
                  <a:srgbClr val="0000FF"/>
                </a:solidFill>
              </a:rPr>
              <a:t>( </a:t>
            </a:r>
            <a:r>
              <a:rPr lang="ar-EG" altLang="en-US" sz="5400" b="1">
                <a:solidFill>
                  <a:srgbClr val="0000FF"/>
                </a:solidFill>
              </a:rPr>
              <a:t>0</a:t>
            </a:r>
            <a:r>
              <a:rPr lang="ar-SA" altLang="en-US" sz="5400" b="1">
                <a:solidFill>
                  <a:srgbClr val="0000FF"/>
                </a:solidFill>
              </a:rPr>
              <a:t> </a:t>
            </a:r>
            <a:r>
              <a:rPr lang="ar-EG" altLang="en-US" sz="5400" b="1">
                <a:solidFill>
                  <a:srgbClr val="0000FF"/>
                </a:solidFill>
              </a:rPr>
              <a:t>+</a:t>
            </a:r>
            <a:r>
              <a:rPr lang="ar-SA" altLang="en-US" sz="5400" b="1">
                <a:solidFill>
                  <a:srgbClr val="0000FF"/>
                </a:solidFill>
              </a:rPr>
              <a:t> </a:t>
            </a:r>
            <a:r>
              <a:rPr lang="ar-EG" altLang="en-US" sz="5400" b="1">
                <a:solidFill>
                  <a:srgbClr val="0000FF"/>
                </a:solidFill>
              </a:rPr>
              <a:t>2</a:t>
            </a:r>
            <a:r>
              <a:rPr lang="ar-SA" altLang="en-US" sz="5400" b="1">
                <a:solidFill>
                  <a:srgbClr val="0000FF"/>
                </a:solidFill>
              </a:rPr>
              <a:t> ) ×</a:t>
            </a:r>
            <a:r>
              <a:rPr lang="ar-EG" altLang="en-US" sz="5400" b="1">
                <a:solidFill>
                  <a:srgbClr val="0000FF"/>
                </a:solidFill>
              </a:rPr>
              <a:t>6</a:t>
            </a:r>
            <a:r>
              <a:rPr lang="ar-SA" altLang="en-US" sz="5400" b="1">
                <a:solidFill>
                  <a:srgbClr val="0000FF"/>
                </a:solidFill>
              </a:rPr>
              <a:t> =       × </a:t>
            </a:r>
            <a:r>
              <a:rPr lang="ar-EG" altLang="en-US" sz="5400" b="1">
                <a:solidFill>
                  <a:srgbClr val="0000FF"/>
                </a:solidFill>
              </a:rPr>
              <a:t>6</a:t>
            </a:r>
            <a:r>
              <a:rPr lang="ar-SA" altLang="en-US" sz="5400" b="1">
                <a:solidFill>
                  <a:srgbClr val="0000FF"/>
                </a:solidFill>
              </a:rPr>
              <a:t> =       </a:t>
            </a:r>
            <a:endParaRPr lang="en-US" altLang="en-US" sz="5400" b="1">
              <a:solidFill>
                <a:srgbClr val="0000FF"/>
              </a:solidFill>
            </a:endParaRPr>
          </a:p>
        </p:txBody>
      </p:sp>
      <p:sp>
        <p:nvSpPr>
          <p:cNvPr id="48131" name="Text Box 3"/>
          <p:cNvSpPr txBox="1">
            <a:spLocks noChangeArrowheads="1"/>
          </p:cNvSpPr>
          <p:nvPr/>
        </p:nvSpPr>
        <p:spPr bwMode="auto">
          <a:xfrm>
            <a:off x="6877050" y="1146175"/>
            <a:ext cx="12954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EG" altLang="en-US" sz="5400" b="1">
                <a:solidFill>
                  <a:srgbClr val="FF0000"/>
                </a:solidFill>
              </a:rPr>
              <a:t>2</a:t>
            </a:r>
            <a:endParaRPr lang="en-US" altLang="en-US" sz="5400" b="1">
              <a:solidFill>
                <a:srgbClr val="FF0000"/>
              </a:solidFill>
            </a:endParaRPr>
          </a:p>
        </p:txBody>
      </p:sp>
      <p:sp>
        <p:nvSpPr>
          <p:cNvPr id="48132" name="Text Box 4"/>
          <p:cNvSpPr txBox="1">
            <a:spLocks noChangeArrowheads="1"/>
          </p:cNvSpPr>
          <p:nvPr/>
        </p:nvSpPr>
        <p:spPr bwMode="auto">
          <a:xfrm>
            <a:off x="4859338" y="1125538"/>
            <a:ext cx="12954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EG" altLang="en-US" sz="5400" b="1">
                <a:solidFill>
                  <a:srgbClr val="FF0000"/>
                </a:solidFill>
              </a:rPr>
              <a:t>12</a:t>
            </a:r>
            <a:endParaRPr lang="en-US" altLang="en-US" sz="5400" b="1">
              <a:solidFill>
                <a:srgbClr val="FF0000"/>
              </a:solidFill>
            </a:endParaRPr>
          </a:p>
        </p:txBody>
      </p:sp>
      <p:sp>
        <p:nvSpPr>
          <p:cNvPr id="48133" name="Text Box 5"/>
          <p:cNvSpPr txBox="1">
            <a:spLocks noChangeArrowheads="1"/>
          </p:cNvSpPr>
          <p:nvPr/>
        </p:nvSpPr>
        <p:spPr bwMode="auto">
          <a:xfrm>
            <a:off x="3205163" y="1651000"/>
            <a:ext cx="12954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EG" altLang="en-US" sz="5400" b="1">
                <a:solidFill>
                  <a:srgbClr val="FF0000"/>
                </a:solidFill>
              </a:rPr>
              <a:t>2</a:t>
            </a:r>
            <a:endParaRPr lang="en-US" altLang="en-US" sz="5400" b="1">
              <a:solidFill>
                <a:srgbClr val="FF0000"/>
              </a:solidFill>
            </a:endParaRPr>
          </a:p>
        </p:txBody>
      </p:sp>
      <p:sp>
        <p:nvSpPr>
          <p:cNvPr id="48134" name="Text Box 6"/>
          <p:cNvSpPr txBox="1">
            <a:spLocks noChangeArrowheads="1"/>
          </p:cNvSpPr>
          <p:nvPr/>
        </p:nvSpPr>
        <p:spPr bwMode="auto">
          <a:xfrm>
            <a:off x="395288" y="1628775"/>
            <a:ext cx="12954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EG" altLang="en-US" sz="5400" b="1">
                <a:solidFill>
                  <a:srgbClr val="FF0000"/>
                </a:solidFill>
              </a:rPr>
              <a:t>12</a:t>
            </a:r>
            <a:endParaRPr lang="en-US" altLang="en-US" sz="5400" b="1">
              <a:solidFill>
                <a:srgbClr val="FF0000"/>
              </a:solidFill>
            </a:endParaRPr>
          </a:p>
        </p:txBody>
      </p:sp>
      <p:sp>
        <p:nvSpPr>
          <p:cNvPr id="48135" name="Text Box 7"/>
          <p:cNvSpPr txBox="1">
            <a:spLocks noChangeArrowheads="1"/>
          </p:cNvSpPr>
          <p:nvPr/>
        </p:nvSpPr>
        <p:spPr bwMode="auto">
          <a:xfrm>
            <a:off x="34925" y="4292600"/>
            <a:ext cx="903605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SA" altLang="en-US" sz="5400" b="1">
                <a:solidFill>
                  <a:srgbClr val="0000FF"/>
                </a:solidFill>
              </a:rPr>
              <a:t>( </a:t>
            </a:r>
            <a:r>
              <a:rPr lang="ar-EG" altLang="en-US" sz="5400" b="1">
                <a:solidFill>
                  <a:srgbClr val="0000FF"/>
                </a:solidFill>
              </a:rPr>
              <a:t>14</a:t>
            </a:r>
            <a:r>
              <a:rPr lang="ar-SA" altLang="en-US" sz="5400" b="1">
                <a:solidFill>
                  <a:srgbClr val="0000FF"/>
                </a:solidFill>
              </a:rPr>
              <a:t> - </a:t>
            </a:r>
            <a:r>
              <a:rPr lang="ar-EG" altLang="en-US" sz="5400" b="1">
                <a:solidFill>
                  <a:srgbClr val="0000FF"/>
                </a:solidFill>
              </a:rPr>
              <a:t>12</a:t>
            </a:r>
            <a:r>
              <a:rPr lang="ar-SA" altLang="en-US" sz="5400" b="1">
                <a:solidFill>
                  <a:srgbClr val="0000FF"/>
                </a:solidFill>
              </a:rPr>
              <a:t> ) × </a:t>
            </a:r>
            <a:r>
              <a:rPr lang="ar-EG" altLang="en-US" sz="5400" b="1">
                <a:solidFill>
                  <a:srgbClr val="0000FF"/>
                </a:solidFill>
              </a:rPr>
              <a:t>5</a:t>
            </a:r>
            <a:r>
              <a:rPr lang="ar-SA" altLang="en-US" sz="5400" b="1">
                <a:solidFill>
                  <a:srgbClr val="0000FF"/>
                </a:solidFill>
              </a:rPr>
              <a:t> =      × </a:t>
            </a:r>
            <a:r>
              <a:rPr lang="ar-EG" altLang="en-US" sz="5400" b="1">
                <a:solidFill>
                  <a:srgbClr val="0000FF"/>
                </a:solidFill>
              </a:rPr>
              <a:t>5</a:t>
            </a:r>
            <a:r>
              <a:rPr lang="ar-SA" altLang="en-US" sz="5400" b="1">
                <a:solidFill>
                  <a:srgbClr val="0000FF"/>
                </a:solidFill>
              </a:rPr>
              <a:t> =       </a:t>
            </a:r>
            <a:endParaRPr lang="en-US" altLang="en-US" sz="5400" b="1">
              <a:solidFill>
                <a:srgbClr val="0000FF"/>
              </a:solidFill>
            </a:endParaRPr>
          </a:p>
        </p:txBody>
      </p:sp>
      <p:sp>
        <p:nvSpPr>
          <p:cNvPr id="48136" name="Text Box 8"/>
          <p:cNvSpPr txBox="1">
            <a:spLocks noChangeArrowheads="1"/>
          </p:cNvSpPr>
          <p:nvPr/>
        </p:nvSpPr>
        <p:spPr bwMode="auto">
          <a:xfrm>
            <a:off x="6877050" y="3810000"/>
            <a:ext cx="12954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EG" altLang="en-US" sz="5400" b="1">
                <a:solidFill>
                  <a:srgbClr val="FF0000"/>
                </a:solidFill>
              </a:rPr>
              <a:t>2</a:t>
            </a:r>
            <a:endParaRPr lang="en-US" altLang="en-US" sz="5400" b="1">
              <a:solidFill>
                <a:srgbClr val="FF0000"/>
              </a:solidFill>
            </a:endParaRPr>
          </a:p>
        </p:txBody>
      </p:sp>
      <p:sp>
        <p:nvSpPr>
          <p:cNvPr id="48137" name="Text Box 9"/>
          <p:cNvSpPr txBox="1">
            <a:spLocks noChangeArrowheads="1"/>
          </p:cNvSpPr>
          <p:nvPr/>
        </p:nvSpPr>
        <p:spPr bwMode="auto">
          <a:xfrm>
            <a:off x="4859338" y="3789363"/>
            <a:ext cx="12954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EG" altLang="en-US" sz="5400" b="1">
                <a:solidFill>
                  <a:srgbClr val="FF0000"/>
                </a:solidFill>
              </a:rPr>
              <a:t>10</a:t>
            </a:r>
            <a:endParaRPr lang="en-US" altLang="en-US" sz="5400" b="1">
              <a:solidFill>
                <a:srgbClr val="FF0000"/>
              </a:solidFill>
            </a:endParaRPr>
          </a:p>
        </p:txBody>
      </p:sp>
      <p:sp>
        <p:nvSpPr>
          <p:cNvPr id="48138" name="Text Box 10"/>
          <p:cNvSpPr txBox="1">
            <a:spLocks noChangeArrowheads="1"/>
          </p:cNvSpPr>
          <p:nvPr/>
        </p:nvSpPr>
        <p:spPr bwMode="auto">
          <a:xfrm>
            <a:off x="3205163" y="4314825"/>
            <a:ext cx="12954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EG" altLang="en-US" sz="5400" b="1">
                <a:solidFill>
                  <a:srgbClr val="FF0000"/>
                </a:solidFill>
              </a:rPr>
              <a:t>2</a:t>
            </a:r>
            <a:endParaRPr lang="en-US" altLang="en-US" sz="5400" b="1">
              <a:solidFill>
                <a:srgbClr val="FF0000"/>
              </a:solidFill>
            </a:endParaRPr>
          </a:p>
        </p:txBody>
      </p:sp>
      <p:sp>
        <p:nvSpPr>
          <p:cNvPr id="48139" name="Text Box 11"/>
          <p:cNvSpPr txBox="1">
            <a:spLocks noChangeArrowheads="1"/>
          </p:cNvSpPr>
          <p:nvPr/>
        </p:nvSpPr>
        <p:spPr bwMode="auto">
          <a:xfrm>
            <a:off x="395288" y="4292600"/>
            <a:ext cx="12954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EG" altLang="en-US" sz="5400" b="1">
                <a:solidFill>
                  <a:srgbClr val="FF0000"/>
                </a:solidFill>
              </a:rPr>
              <a:t>10</a:t>
            </a:r>
            <a:endParaRPr lang="en-US" altLang="en-US" sz="5400" b="1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8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8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8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8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8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8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8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8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8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8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81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8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8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81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8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8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2" presetID="2" presetClass="exit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48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48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57" presetID="2" presetClass="exit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48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/>
                                        <p:tgtEl>
                                          <p:spTgt spid="48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62" presetID="2" presetClass="exit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3" dur="500"/>
                                        <p:tgtEl>
                                          <p:spTgt spid="48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/>
                                        <p:tgtEl>
                                          <p:spTgt spid="48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67" presetID="2" presetClass="exit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8" dur="500"/>
                                        <p:tgtEl>
                                          <p:spTgt spid="48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/>
                                        <p:tgtEl>
                                          <p:spTgt spid="48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72" presetID="2" presetClass="exit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3" dur="500"/>
                                        <p:tgtEl>
                                          <p:spTgt spid="48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48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77" presetID="2" presetClass="exit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8" dur="500"/>
                                        <p:tgtEl>
                                          <p:spTgt spid="481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/>
                                        <p:tgtEl>
                                          <p:spTgt spid="48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82" presetID="2" presetClass="exit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3" dur="500"/>
                                        <p:tgtEl>
                                          <p:spTgt spid="48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/>
                                        <p:tgtEl>
                                          <p:spTgt spid="48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87" presetID="2" presetClass="exit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8" dur="500"/>
                                        <p:tgtEl>
                                          <p:spTgt spid="48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/>
                                        <p:tgtEl>
                                          <p:spTgt spid="481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1" grpId="0"/>
      <p:bldP spid="48131" grpId="1"/>
      <p:bldP spid="48132" grpId="0"/>
      <p:bldP spid="48132" grpId="1"/>
      <p:bldP spid="48133" grpId="0"/>
      <p:bldP spid="48133" grpId="1"/>
      <p:bldP spid="48134" grpId="0"/>
      <p:bldP spid="48134" grpId="1"/>
      <p:bldP spid="48136" grpId="0"/>
      <p:bldP spid="48136" grpId="1"/>
      <p:bldP spid="48137" grpId="0"/>
      <p:bldP spid="48137" grpId="1"/>
      <p:bldP spid="48138" grpId="0"/>
      <p:bldP spid="48138" grpId="1"/>
      <p:bldP spid="48139" grpId="0"/>
      <p:bldP spid="48139" grpId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Text Box 2"/>
          <p:cNvSpPr txBox="1">
            <a:spLocks noChangeArrowheads="1"/>
          </p:cNvSpPr>
          <p:nvPr/>
        </p:nvSpPr>
        <p:spPr bwMode="auto">
          <a:xfrm>
            <a:off x="34925" y="1628775"/>
            <a:ext cx="903605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SA" altLang="en-US" sz="5400" b="1">
                <a:solidFill>
                  <a:srgbClr val="0000FF"/>
                </a:solidFill>
              </a:rPr>
              <a:t>( </a:t>
            </a:r>
            <a:r>
              <a:rPr lang="ar-EG" altLang="en-US" sz="5400" b="1">
                <a:solidFill>
                  <a:srgbClr val="0000FF"/>
                </a:solidFill>
              </a:rPr>
              <a:t>10</a:t>
            </a:r>
            <a:r>
              <a:rPr lang="ar-SA" altLang="en-US" sz="5400" b="1">
                <a:solidFill>
                  <a:srgbClr val="0000FF"/>
                </a:solidFill>
              </a:rPr>
              <a:t> </a:t>
            </a:r>
            <a:r>
              <a:rPr lang="ar-EG" altLang="en-US" sz="5400" b="1">
                <a:solidFill>
                  <a:srgbClr val="0000FF"/>
                </a:solidFill>
              </a:rPr>
              <a:t>-</a:t>
            </a:r>
            <a:r>
              <a:rPr lang="ar-SA" altLang="en-US" sz="5400" b="1">
                <a:solidFill>
                  <a:srgbClr val="0000FF"/>
                </a:solidFill>
              </a:rPr>
              <a:t> </a:t>
            </a:r>
            <a:r>
              <a:rPr lang="ar-EG" altLang="en-US" sz="5400" b="1">
                <a:solidFill>
                  <a:srgbClr val="0000FF"/>
                </a:solidFill>
              </a:rPr>
              <a:t>8</a:t>
            </a:r>
            <a:r>
              <a:rPr lang="ar-SA" altLang="en-US" sz="5400" b="1">
                <a:solidFill>
                  <a:srgbClr val="0000FF"/>
                </a:solidFill>
              </a:rPr>
              <a:t> ) ×</a:t>
            </a:r>
            <a:r>
              <a:rPr lang="ar-EG" altLang="en-US" sz="5400" b="1">
                <a:solidFill>
                  <a:srgbClr val="0000FF"/>
                </a:solidFill>
              </a:rPr>
              <a:t>3</a:t>
            </a:r>
            <a:r>
              <a:rPr lang="ar-SA" altLang="en-US" sz="5400" b="1">
                <a:solidFill>
                  <a:srgbClr val="0000FF"/>
                </a:solidFill>
              </a:rPr>
              <a:t> =       × </a:t>
            </a:r>
            <a:r>
              <a:rPr lang="ar-EG" altLang="en-US" sz="5400" b="1">
                <a:solidFill>
                  <a:srgbClr val="0000FF"/>
                </a:solidFill>
              </a:rPr>
              <a:t>3</a:t>
            </a:r>
            <a:r>
              <a:rPr lang="ar-SA" altLang="en-US" sz="5400" b="1">
                <a:solidFill>
                  <a:srgbClr val="0000FF"/>
                </a:solidFill>
              </a:rPr>
              <a:t> =       </a:t>
            </a:r>
            <a:endParaRPr lang="en-US" altLang="en-US" sz="5400" b="1">
              <a:solidFill>
                <a:srgbClr val="0000FF"/>
              </a:solidFill>
            </a:endParaRPr>
          </a:p>
        </p:txBody>
      </p:sp>
      <p:sp>
        <p:nvSpPr>
          <p:cNvPr id="49155" name="Text Box 3"/>
          <p:cNvSpPr txBox="1">
            <a:spLocks noChangeArrowheads="1"/>
          </p:cNvSpPr>
          <p:nvPr/>
        </p:nvSpPr>
        <p:spPr bwMode="auto">
          <a:xfrm>
            <a:off x="6877050" y="1146175"/>
            <a:ext cx="12954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EG" altLang="en-US" sz="5400" b="1">
                <a:solidFill>
                  <a:srgbClr val="FF0000"/>
                </a:solidFill>
              </a:rPr>
              <a:t>2</a:t>
            </a:r>
            <a:endParaRPr lang="en-US" altLang="en-US" sz="5400" b="1">
              <a:solidFill>
                <a:srgbClr val="FF0000"/>
              </a:solidFill>
            </a:endParaRPr>
          </a:p>
        </p:txBody>
      </p:sp>
      <p:sp>
        <p:nvSpPr>
          <p:cNvPr id="49156" name="Text Box 4"/>
          <p:cNvSpPr txBox="1">
            <a:spLocks noChangeArrowheads="1"/>
          </p:cNvSpPr>
          <p:nvPr/>
        </p:nvSpPr>
        <p:spPr bwMode="auto">
          <a:xfrm>
            <a:off x="4859338" y="1125538"/>
            <a:ext cx="12954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EG" altLang="en-US" sz="5400" b="1">
                <a:solidFill>
                  <a:srgbClr val="FF0000"/>
                </a:solidFill>
              </a:rPr>
              <a:t>6</a:t>
            </a:r>
            <a:endParaRPr lang="en-US" altLang="en-US" sz="5400" b="1">
              <a:solidFill>
                <a:srgbClr val="FF0000"/>
              </a:solidFill>
            </a:endParaRPr>
          </a:p>
        </p:txBody>
      </p:sp>
      <p:sp>
        <p:nvSpPr>
          <p:cNvPr id="49157" name="Text Box 5"/>
          <p:cNvSpPr txBox="1">
            <a:spLocks noChangeArrowheads="1"/>
          </p:cNvSpPr>
          <p:nvPr/>
        </p:nvSpPr>
        <p:spPr bwMode="auto">
          <a:xfrm>
            <a:off x="3205163" y="1651000"/>
            <a:ext cx="12954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EG" altLang="en-US" sz="5400" b="1">
                <a:solidFill>
                  <a:srgbClr val="FF0000"/>
                </a:solidFill>
              </a:rPr>
              <a:t>2</a:t>
            </a:r>
            <a:endParaRPr lang="en-US" altLang="en-US" sz="5400" b="1">
              <a:solidFill>
                <a:srgbClr val="FF0000"/>
              </a:solidFill>
            </a:endParaRPr>
          </a:p>
        </p:txBody>
      </p:sp>
      <p:sp>
        <p:nvSpPr>
          <p:cNvPr id="49158" name="Text Box 6"/>
          <p:cNvSpPr txBox="1">
            <a:spLocks noChangeArrowheads="1"/>
          </p:cNvSpPr>
          <p:nvPr/>
        </p:nvSpPr>
        <p:spPr bwMode="auto">
          <a:xfrm>
            <a:off x="395288" y="1628775"/>
            <a:ext cx="12954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EG" altLang="en-US" sz="5400" b="1">
                <a:solidFill>
                  <a:srgbClr val="FF0000"/>
                </a:solidFill>
              </a:rPr>
              <a:t>6</a:t>
            </a:r>
            <a:endParaRPr lang="en-US" altLang="en-US" sz="5400" b="1">
              <a:solidFill>
                <a:srgbClr val="FF0000"/>
              </a:solidFill>
            </a:endParaRPr>
          </a:p>
        </p:txBody>
      </p:sp>
      <p:sp>
        <p:nvSpPr>
          <p:cNvPr id="49159" name="Text Box 7"/>
          <p:cNvSpPr txBox="1">
            <a:spLocks noChangeArrowheads="1"/>
          </p:cNvSpPr>
          <p:nvPr/>
        </p:nvSpPr>
        <p:spPr bwMode="auto">
          <a:xfrm>
            <a:off x="34925" y="4292600"/>
            <a:ext cx="903605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SA" altLang="en-US" sz="5400" b="1">
                <a:solidFill>
                  <a:srgbClr val="0000FF"/>
                </a:solidFill>
              </a:rPr>
              <a:t>( </a:t>
            </a:r>
            <a:r>
              <a:rPr lang="ar-EG" altLang="en-US" sz="5400" b="1">
                <a:solidFill>
                  <a:srgbClr val="0000FF"/>
                </a:solidFill>
              </a:rPr>
              <a:t>48</a:t>
            </a:r>
            <a:r>
              <a:rPr lang="ar-SA" altLang="en-US" sz="5400" b="1">
                <a:solidFill>
                  <a:srgbClr val="0000FF"/>
                </a:solidFill>
              </a:rPr>
              <a:t> - </a:t>
            </a:r>
            <a:r>
              <a:rPr lang="ar-EG" altLang="en-US" sz="5400" b="1">
                <a:solidFill>
                  <a:srgbClr val="0000FF"/>
                </a:solidFill>
              </a:rPr>
              <a:t>46</a:t>
            </a:r>
            <a:r>
              <a:rPr lang="ar-SA" altLang="en-US" sz="5400" b="1">
                <a:solidFill>
                  <a:srgbClr val="0000FF"/>
                </a:solidFill>
              </a:rPr>
              <a:t> ) × </a:t>
            </a:r>
            <a:r>
              <a:rPr lang="ar-EG" altLang="en-US" sz="5400" b="1">
                <a:solidFill>
                  <a:srgbClr val="0000FF"/>
                </a:solidFill>
              </a:rPr>
              <a:t>6</a:t>
            </a:r>
            <a:r>
              <a:rPr lang="ar-SA" altLang="en-US" sz="5400" b="1">
                <a:solidFill>
                  <a:srgbClr val="0000FF"/>
                </a:solidFill>
              </a:rPr>
              <a:t> =      × </a:t>
            </a:r>
            <a:r>
              <a:rPr lang="ar-EG" altLang="en-US" sz="5400" b="1">
                <a:solidFill>
                  <a:srgbClr val="0000FF"/>
                </a:solidFill>
              </a:rPr>
              <a:t>6</a:t>
            </a:r>
            <a:r>
              <a:rPr lang="ar-SA" altLang="en-US" sz="5400" b="1">
                <a:solidFill>
                  <a:srgbClr val="0000FF"/>
                </a:solidFill>
              </a:rPr>
              <a:t> =       </a:t>
            </a:r>
            <a:endParaRPr lang="en-US" altLang="en-US" sz="5400" b="1">
              <a:solidFill>
                <a:srgbClr val="0000FF"/>
              </a:solidFill>
            </a:endParaRPr>
          </a:p>
        </p:txBody>
      </p:sp>
      <p:sp>
        <p:nvSpPr>
          <p:cNvPr id="49160" name="Text Box 8"/>
          <p:cNvSpPr txBox="1">
            <a:spLocks noChangeArrowheads="1"/>
          </p:cNvSpPr>
          <p:nvPr/>
        </p:nvSpPr>
        <p:spPr bwMode="auto">
          <a:xfrm>
            <a:off x="6877050" y="3810000"/>
            <a:ext cx="12954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EG" altLang="en-US" sz="5400" b="1">
                <a:solidFill>
                  <a:srgbClr val="FF0000"/>
                </a:solidFill>
              </a:rPr>
              <a:t>2</a:t>
            </a:r>
            <a:endParaRPr lang="en-US" altLang="en-US" sz="5400" b="1">
              <a:solidFill>
                <a:srgbClr val="FF0000"/>
              </a:solidFill>
            </a:endParaRPr>
          </a:p>
        </p:txBody>
      </p:sp>
      <p:sp>
        <p:nvSpPr>
          <p:cNvPr id="49161" name="Text Box 9"/>
          <p:cNvSpPr txBox="1">
            <a:spLocks noChangeArrowheads="1"/>
          </p:cNvSpPr>
          <p:nvPr/>
        </p:nvSpPr>
        <p:spPr bwMode="auto">
          <a:xfrm>
            <a:off x="4859338" y="3789363"/>
            <a:ext cx="12954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EG" altLang="en-US" sz="5400" b="1">
                <a:solidFill>
                  <a:srgbClr val="FF0000"/>
                </a:solidFill>
              </a:rPr>
              <a:t>12</a:t>
            </a:r>
            <a:endParaRPr lang="en-US" altLang="en-US" sz="5400" b="1">
              <a:solidFill>
                <a:srgbClr val="FF0000"/>
              </a:solidFill>
            </a:endParaRPr>
          </a:p>
        </p:txBody>
      </p:sp>
      <p:sp>
        <p:nvSpPr>
          <p:cNvPr id="49162" name="Text Box 10"/>
          <p:cNvSpPr txBox="1">
            <a:spLocks noChangeArrowheads="1"/>
          </p:cNvSpPr>
          <p:nvPr/>
        </p:nvSpPr>
        <p:spPr bwMode="auto">
          <a:xfrm>
            <a:off x="3205163" y="4314825"/>
            <a:ext cx="12954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EG" altLang="en-US" sz="5400" b="1">
                <a:solidFill>
                  <a:srgbClr val="FF0000"/>
                </a:solidFill>
              </a:rPr>
              <a:t>2</a:t>
            </a:r>
            <a:endParaRPr lang="en-US" altLang="en-US" sz="5400" b="1">
              <a:solidFill>
                <a:srgbClr val="FF0000"/>
              </a:solidFill>
            </a:endParaRPr>
          </a:p>
        </p:txBody>
      </p:sp>
      <p:sp>
        <p:nvSpPr>
          <p:cNvPr id="49163" name="Text Box 11"/>
          <p:cNvSpPr txBox="1">
            <a:spLocks noChangeArrowheads="1"/>
          </p:cNvSpPr>
          <p:nvPr/>
        </p:nvSpPr>
        <p:spPr bwMode="auto">
          <a:xfrm>
            <a:off x="395288" y="4292600"/>
            <a:ext cx="12954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EG" altLang="en-US" sz="5400" b="1">
                <a:solidFill>
                  <a:srgbClr val="FF0000"/>
                </a:solidFill>
              </a:rPr>
              <a:t>12</a:t>
            </a:r>
            <a:endParaRPr lang="en-US" altLang="en-US" sz="5400" b="1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91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9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91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9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91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91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91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91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91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91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91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9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91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91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91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9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2" presetID="2" presetClass="exit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491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49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57" presetID="2" presetClass="exit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491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/>
                                        <p:tgtEl>
                                          <p:spTgt spid="49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62" presetID="2" presetClass="exit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3" dur="500"/>
                                        <p:tgtEl>
                                          <p:spTgt spid="491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/>
                                        <p:tgtEl>
                                          <p:spTgt spid="491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67" presetID="2" presetClass="exit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8" dur="500"/>
                                        <p:tgtEl>
                                          <p:spTgt spid="491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/>
                                        <p:tgtEl>
                                          <p:spTgt spid="491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72" presetID="2" presetClass="exit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3" dur="500"/>
                                        <p:tgtEl>
                                          <p:spTgt spid="491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491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77" presetID="2" presetClass="exit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8" dur="500"/>
                                        <p:tgtEl>
                                          <p:spTgt spid="491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/>
                                        <p:tgtEl>
                                          <p:spTgt spid="49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82" presetID="2" presetClass="exit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3" dur="500"/>
                                        <p:tgtEl>
                                          <p:spTgt spid="491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/>
                                        <p:tgtEl>
                                          <p:spTgt spid="49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87" presetID="2" presetClass="exit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8" dur="500"/>
                                        <p:tgtEl>
                                          <p:spTgt spid="491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/>
                                        <p:tgtEl>
                                          <p:spTgt spid="491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5" grpId="0"/>
      <p:bldP spid="49155" grpId="1"/>
      <p:bldP spid="49156" grpId="0"/>
      <p:bldP spid="49156" grpId="1"/>
      <p:bldP spid="49157" grpId="0"/>
      <p:bldP spid="49157" grpId="1"/>
      <p:bldP spid="49158" grpId="0"/>
      <p:bldP spid="49158" grpId="1"/>
      <p:bldP spid="49160" grpId="0"/>
      <p:bldP spid="49160" grpId="1"/>
      <p:bldP spid="49161" grpId="0"/>
      <p:bldP spid="49161" grpId="1"/>
      <p:bldP spid="49162" grpId="0"/>
      <p:bldP spid="49162" grpId="1"/>
      <p:bldP spid="49163" grpId="0"/>
      <p:bldP spid="49163" grpId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Text Box 2"/>
          <p:cNvSpPr txBox="1">
            <a:spLocks noChangeArrowheads="1"/>
          </p:cNvSpPr>
          <p:nvPr/>
        </p:nvSpPr>
        <p:spPr bwMode="auto">
          <a:xfrm>
            <a:off x="34925" y="1628775"/>
            <a:ext cx="903605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SA" altLang="en-US" sz="5400" b="1">
                <a:solidFill>
                  <a:srgbClr val="0000FF"/>
                </a:solidFill>
              </a:rPr>
              <a:t>( </a:t>
            </a:r>
            <a:r>
              <a:rPr lang="ar-EG" altLang="en-US" sz="5400" b="1">
                <a:solidFill>
                  <a:srgbClr val="0000FF"/>
                </a:solidFill>
              </a:rPr>
              <a:t>2</a:t>
            </a:r>
            <a:r>
              <a:rPr lang="ar-SA" altLang="en-US" sz="5400" b="1">
                <a:solidFill>
                  <a:srgbClr val="0000FF"/>
                </a:solidFill>
              </a:rPr>
              <a:t> </a:t>
            </a:r>
            <a:r>
              <a:rPr lang="ar-EG" altLang="en-US" sz="5400" b="1">
                <a:solidFill>
                  <a:srgbClr val="0000FF"/>
                </a:solidFill>
              </a:rPr>
              <a:t>×</a:t>
            </a:r>
            <a:r>
              <a:rPr lang="ar-SA" altLang="en-US" sz="5400" b="1">
                <a:solidFill>
                  <a:srgbClr val="0000FF"/>
                </a:solidFill>
              </a:rPr>
              <a:t> </a:t>
            </a:r>
            <a:r>
              <a:rPr lang="ar-EG" altLang="en-US" sz="5400" b="1">
                <a:solidFill>
                  <a:srgbClr val="0000FF"/>
                </a:solidFill>
              </a:rPr>
              <a:t>6</a:t>
            </a:r>
            <a:r>
              <a:rPr lang="ar-SA" altLang="en-US" sz="5400" b="1">
                <a:solidFill>
                  <a:srgbClr val="0000FF"/>
                </a:solidFill>
              </a:rPr>
              <a:t> ) </a:t>
            </a:r>
            <a:r>
              <a:rPr lang="ar-EG" altLang="en-US" sz="5400" b="1">
                <a:solidFill>
                  <a:srgbClr val="0000FF"/>
                </a:solidFill>
              </a:rPr>
              <a:t>+8</a:t>
            </a:r>
            <a:r>
              <a:rPr lang="ar-SA" altLang="en-US" sz="5400" b="1">
                <a:solidFill>
                  <a:srgbClr val="0000FF"/>
                </a:solidFill>
              </a:rPr>
              <a:t> =       </a:t>
            </a:r>
            <a:r>
              <a:rPr lang="ar-EG" altLang="en-US" sz="5400" b="1">
                <a:solidFill>
                  <a:srgbClr val="0000FF"/>
                </a:solidFill>
              </a:rPr>
              <a:t>+</a:t>
            </a:r>
            <a:r>
              <a:rPr lang="ar-SA" altLang="en-US" sz="5400" b="1">
                <a:solidFill>
                  <a:srgbClr val="0000FF"/>
                </a:solidFill>
              </a:rPr>
              <a:t> </a:t>
            </a:r>
            <a:r>
              <a:rPr lang="ar-EG" altLang="en-US" sz="5400" b="1">
                <a:solidFill>
                  <a:srgbClr val="0000FF"/>
                </a:solidFill>
              </a:rPr>
              <a:t>8</a:t>
            </a:r>
            <a:r>
              <a:rPr lang="ar-SA" altLang="en-US" sz="5400" b="1">
                <a:solidFill>
                  <a:srgbClr val="0000FF"/>
                </a:solidFill>
              </a:rPr>
              <a:t> =       </a:t>
            </a:r>
            <a:endParaRPr lang="en-US" altLang="en-US" sz="5400" b="1">
              <a:solidFill>
                <a:srgbClr val="0000FF"/>
              </a:solidFill>
            </a:endParaRPr>
          </a:p>
        </p:txBody>
      </p:sp>
      <p:sp>
        <p:nvSpPr>
          <p:cNvPr id="50179" name="Text Box 3"/>
          <p:cNvSpPr txBox="1">
            <a:spLocks noChangeArrowheads="1"/>
          </p:cNvSpPr>
          <p:nvPr/>
        </p:nvSpPr>
        <p:spPr bwMode="auto">
          <a:xfrm>
            <a:off x="6877050" y="1146175"/>
            <a:ext cx="12954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EG" altLang="en-US" sz="5400" b="1">
                <a:solidFill>
                  <a:srgbClr val="FF0000"/>
                </a:solidFill>
              </a:rPr>
              <a:t>12</a:t>
            </a:r>
            <a:endParaRPr lang="en-US" altLang="en-US" sz="5400" b="1">
              <a:solidFill>
                <a:srgbClr val="FF0000"/>
              </a:solidFill>
            </a:endParaRPr>
          </a:p>
        </p:txBody>
      </p:sp>
      <p:sp>
        <p:nvSpPr>
          <p:cNvPr id="50180" name="Text Box 4"/>
          <p:cNvSpPr txBox="1">
            <a:spLocks noChangeArrowheads="1"/>
          </p:cNvSpPr>
          <p:nvPr/>
        </p:nvSpPr>
        <p:spPr bwMode="auto">
          <a:xfrm>
            <a:off x="4859338" y="1125538"/>
            <a:ext cx="12954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EG" altLang="en-US" sz="5400" b="1">
                <a:solidFill>
                  <a:srgbClr val="FF0000"/>
                </a:solidFill>
              </a:rPr>
              <a:t>20</a:t>
            </a:r>
            <a:endParaRPr lang="en-US" altLang="en-US" sz="5400" b="1">
              <a:solidFill>
                <a:srgbClr val="FF0000"/>
              </a:solidFill>
            </a:endParaRPr>
          </a:p>
        </p:txBody>
      </p:sp>
      <p:sp>
        <p:nvSpPr>
          <p:cNvPr id="50181" name="Text Box 5"/>
          <p:cNvSpPr txBox="1">
            <a:spLocks noChangeArrowheads="1"/>
          </p:cNvSpPr>
          <p:nvPr/>
        </p:nvSpPr>
        <p:spPr bwMode="auto">
          <a:xfrm>
            <a:off x="3205163" y="1651000"/>
            <a:ext cx="12954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EG" altLang="en-US" sz="5400" b="1">
                <a:solidFill>
                  <a:srgbClr val="FF0000"/>
                </a:solidFill>
              </a:rPr>
              <a:t>12</a:t>
            </a:r>
            <a:endParaRPr lang="en-US" altLang="en-US" sz="5400" b="1">
              <a:solidFill>
                <a:srgbClr val="FF0000"/>
              </a:solidFill>
            </a:endParaRPr>
          </a:p>
        </p:txBody>
      </p:sp>
      <p:sp>
        <p:nvSpPr>
          <p:cNvPr id="50182" name="Text Box 6"/>
          <p:cNvSpPr txBox="1">
            <a:spLocks noChangeArrowheads="1"/>
          </p:cNvSpPr>
          <p:nvPr/>
        </p:nvSpPr>
        <p:spPr bwMode="auto">
          <a:xfrm>
            <a:off x="395288" y="1628775"/>
            <a:ext cx="12954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EG" altLang="en-US" sz="5400" b="1">
                <a:solidFill>
                  <a:srgbClr val="FF0000"/>
                </a:solidFill>
              </a:rPr>
              <a:t>20</a:t>
            </a:r>
            <a:endParaRPr lang="en-US" altLang="en-US" sz="5400" b="1">
              <a:solidFill>
                <a:srgbClr val="FF0000"/>
              </a:solidFill>
            </a:endParaRPr>
          </a:p>
        </p:txBody>
      </p:sp>
      <p:sp>
        <p:nvSpPr>
          <p:cNvPr id="50183" name="Text Box 7"/>
          <p:cNvSpPr txBox="1">
            <a:spLocks noChangeArrowheads="1"/>
          </p:cNvSpPr>
          <p:nvPr/>
        </p:nvSpPr>
        <p:spPr bwMode="auto">
          <a:xfrm>
            <a:off x="34925" y="4292600"/>
            <a:ext cx="903605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SA" altLang="en-US" sz="5400" b="1">
                <a:solidFill>
                  <a:srgbClr val="0000FF"/>
                </a:solidFill>
              </a:rPr>
              <a:t>( </a:t>
            </a:r>
            <a:r>
              <a:rPr lang="ar-EG" altLang="en-US" sz="5400" b="1">
                <a:solidFill>
                  <a:srgbClr val="0000FF"/>
                </a:solidFill>
              </a:rPr>
              <a:t>2</a:t>
            </a:r>
            <a:r>
              <a:rPr lang="ar-SA" altLang="en-US" sz="5400" b="1">
                <a:solidFill>
                  <a:srgbClr val="0000FF"/>
                </a:solidFill>
              </a:rPr>
              <a:t> </a:t>
            </a:r>
            <a:r>
              <a:rPr lang="ar-EG" altLang="en-US" sz="5400" b="1">
                <a:solidFill>
                  <a:srgbClr val="0000FF"/>
                </a:solidFill>
              </a:rPr>
              <a:t>×</a:t>
            </a:r>
            <a:r>
              <a:rPr lang="ar-SA" altLang="en-US" sz="5400" b="1">
                <a:solidFill>
                  <a:srgbClr val="0000FF"/>
                </a:solidFill>
              </a:rPr>
              <a:t> </a:t>
            </a:r>
            <a:r>
              <a:rPr lang="ar-EG" altLang="en-US" sz="5400" b="1">
                <a:solidFill>
                  <a:srgbClr val="0000FF"/>
                </a:solidFill>
              </a:rPr>
              <a:t>9</a:t>
            </a:r>
            <a:r>
              <a:rPr lang="ar-SA" altLang="en-US" sz="5400" b="1">
                <a:solidFill>
                  <a:srgbClr val="0000FF"/>
                </a:solidFill>
              </a:rPr>
              <a:t> ) </a:t>
            </a:r>
            <a:r>
              <a:rPr lang="ar-EG" altLang="en-US" sz="5400" b="1">
                <a:solidFill>
                  <a:srgbClr val="0000FF"/>
                </a:solidFill>
              </a:rPr>
              <a:t>-</a:t>
            </a:r>
            <a:r>
              <a:rPr lang="ar-SA" altLang="en-US" sz="5400" b="1">
                <a:solidFill>
                  <a:srgbClr val="0000FF"/>
                </a:solidFill>
              </a:rPr>
              <a:t> </a:t>
            </a:r>
            <a:r>
              <a:rPr lang="ar-EG" altLang="en-US" sz="5400" b="1">
                <a:solidFill>
                  <a:srgbClr val="0000FF"/>
                </a:solidFill>
              </a:rPr>
              <a:t>10</a:t>
            </a:r>
            <a:r>
              <a:rPr lang="ar-SA" altLang="en-US" sz="5400" b="1">
                <a:solidFill>
                  <a:srgbClr val="0000FF"/>
                </a:solidFill>
              </a:rPr>
              <a:t> =      </a:t>
            </a:r>
            <a:r>
              <a:rPr lang="ar-EG" altLang="en-US" sz="5400" b="1">
                <a:solidFill>
                  <a:srgbClr val="0000FF"/>
                </a:solidFill>
              </a:rPr>
              <a:t>-</a:t>
            </a:r>
            <a:r>
              <a:rPr lang="ar-SA" altLang="en-US" sz="5400" b="1">
                <a:solidFill>
                  <a:srgbClr val="0000FF"/>
                </a:solidFill>
              </a:rPr>
              <a:t> </a:t>
            </a:r>
            <a:r>
              <a:rPr lang="ar-EG" altLang="en-US" sz="5400" b="1">
                <a:solidFill>
                  <a:srgbClr val="0000FF"/>
                </a:solidFill>
              </a:rPr>
              <a:t>10</a:t>
            </a:r>
            <a:r>
              <a:rPr lang="ar-SA" altLang="en-US" sz="5400" b="1">
                <a:solidFill>
                  <a:srgbClr val="0000FF"/>
                </a:solidFill>
              </a:rPr>
              <a:t> =       </a:t>
            </a:r>
            <a:endParaRPr lang="en-US" altLang="en-US" sz="5400" b="1">
              <a:solidFill>
                <a:srgbClr val="0000FF"/>
              </a:solidFill>
            </a:endParaRPr>
          </a:p>
        </p:txBody>
      </p:sp>
      <p:sp>
        <p:nvSpPr>
          <p:cNvPr id="50184" name="Text Box 8"/>
          <p:cNvSpPr txBox="1">
            <a:spLocks noChangeArrowheads="1"/>
          </p:cNvSpPr>
          <p:nvPr/>
        </p:nvSpPr>
        <p:spPr bwMode="auto">
          <a:xfrm>
            <a:off x="6877050" y="3810000"/>
            <a:ext cx="12954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EG" altLang="en-US" sz="5400" b="1">
                <a:solidFill>
                  <a:srgbClr val="FF0000"/>
                </a:solidFill>
              </a:rPr>
              <a:t>18</a:t>
            </a:r>
            <a:endParaRPr lang="en-US" altLang="en-US" sz="5400" b="1">
              <a:solidFill>
                <a:srgbClr val="FF0000"/>
              </a:solidFill>
            </a:endParaRPr>
          </a:p>
        </p:txBody>
      </p:sp>
      <p:sp>
        <p:nvSpPr>
          <p:cNvPr id="50185" name="Text Box 9"/>
          <p:cNvSpPr txBox="1">
            <a:spLocks noChangeArrowheads="1"/>
          </p:cNvSpPr>
          <p:nvPr/>
        </p:nvSpPr>
        <p:spPr bwMode="auto">
          <a:xfrm>
            <a:off x="4859338" y="3789363"/>
            <a:ext cx="12954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EG" altLang="en-US" sz="5400" b="1">
                <a:solidFill>
                  <a:srgbClr val="FF0000"/>
                </a:solidFill>
              </a:rPr>
              <a:t>8</a:t>
            </a:r>
            <a:endParaRPr lang="en-US" altLang="en-US" sz="5400" b="1">
              <a:solidFill>
                <a:srgbClr val="FF0000"/>
              </a:solidFill>
            </a:endParaRPr>
          </a:p>
        </p:txBody>
      </p:sp>
      <p:sp>
        <p:nvSpPr>
          <p:cNvPr id="50186" name="Text Box 10"/>
          <p:cNvSpPr txBox="1">
            <a:spLocks noChangeArrowheads="1"/>
          </p:cNvSpPr>
          <p:nvPr/>
        </p:nvSpPr>
        <p:spPr bwMode="auto">
          <a:xfrm>
            <a:off x="3205163" y="4314825"/>
            <a:ext cx="12954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EG" altLang="en-US" sz="5400" b="1">
                <a:solidFill>
                  <a:srgbClr val="FF0000"/>
                </a:solidFill>
              </a:rPr>
              <a:t>18</a:t>
            </a:r>
            <a:endParaRPr lang="en-US" altLang="en-US" sz="5400" b="1">
              <a:solidFill>
                <a:srgbClr val="FF0000"/>
              </a:solidFill>
            </a:endParaRPr>
          </a:p>
        </p:txBody>
      </p:sp>
      <p:sp>
        <p:nvSpPr>
          <p:cNvPr id="50187" name="Text Box 11"/>
          <p:cNvSpPr txBox="1">
            <a:spLocks noChangeArrowheads="1"/>
          </p:cNvSpPr>
          <p:nvPr/>
        </p:nvSpPr>
        <p:spPr bwMode="auto">
          <a:xfrm>
            <a:off x="395288" y="4292600"/>
            <a:ext cx="12954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EG" altLang="en-US" sz="5400" b="1">
                <a:solidFill>
                  <a:srgbClr val="FF0000"/>
                </a:solidFill>
              </a:rPr>
              <a:t>8</a:t>
            </a:r>
            <a:endParaRPr lang="en-US" altLang="en-US" sz="5400" b="1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0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01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01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01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01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01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01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01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01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01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01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01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01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01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01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01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79" grpId="0"/>
      <p:bldP spid="50180" grpId="0"/>
      <p:bldP spid="50181" grpId="0"/>
      <p:bldP spid="50182" grpId="0"/>
      <p:bldP spid="50184" grpId="0"/>
      <p:bldP spid="50185" grpId="0"/>
      <p:bldP spid="50186" grpId="0"/>
      <p:bldP spid="50187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Text Box 2"/>
          <p:cNvSpPr txBox="1">
            <a:spLocks noChangeArrowheads="1"/>
          </p:cNvSpPr>
          <p:nvPr/>
        </p:nvSpPr>
        <p:spPr bwMode="auto">
          <a:xfrm>
            <a:off x="5867400" y="1217613"/>
            <a:ext cx="2376488" cy="914400"/>
          </a:xfrm>
          <a:prstGeom prst="rect">
            <a:avLst/>
          </a:prstGeom>
          <a:solidFill>
            <a:srgbClr val="FFCC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EG" altLang="en-US" sz="5400" b="1">
                <a:solidFill>
                  <a:srgbClr val="0000FF"/>
                </a:solidFill>
              </a:rPr>
              <a:t>2</a:t>
            </a:r>
            <a:r>
              <a:rPr lang="ar-SA" altLang="en-US" sz="5400" b="1">
                <a:solidFill>
                  <a:srgbClr val="0000FF"/>
                </a:solidFill>
              </a:rPr>
              <a:t> × 6</a:t>
            </a:r>
            <a:endParaRPr lang="en-US" altLang="en-US" sz="5400" b="1">
              <a:solidFill>
                <a:srgbClr val="0000FF"/>
              </a:solidFill>
            </a:endParaRPr>
          </a:p>
        </p:txBody>
      </p:sp>
      <p:sp>
        <p:nvSpPr>
          <p:cNvPr id="51203" name="Text Box 3"/>
          <p:cNvSpPr txBox="1">
            <a:spLocks noChangeArrowheads="1"/>
          </p:cNvSpPr>
          <p:nvPr/>
        </p:nvSpPr>
        <p:spPr bwMode="auto">
          <a:xfrm>
            <a:off x="1042988" y="1196975"/>
            <a:ext cx="2806700" cy="914400"/>
          </a:xfrm>
          <a:prstGeom prst="rect">
            <a:avLst/>
          </a:prstGeom>
          <a:solidFill>
            <a:srgbClr val="FFCC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EG" altLang="en-US" sz="5400" b="1">
                <a:solidFill>
                  <a:srgbClr val="0000FF"/>
                </a:solidFill>
              </a:rPr>
              <a:t>2</a:t>
            </a:r>
            <a:r>
              <a:rPr lang="ar-SA" altLang="en-US" sz="5400" b="1">
                <a:solidFill>
                  <a:srgbClr val="0000FF"/>
                </a:solidFill>
              </a:rPr>
              <a:t> × </a:t>
            </a:r>
            <a:r>
              <a:rPr lang="ar-EG" altLang="en-US" sz="5400" b="1">
                <a:solidFill>
                  <a:srgbClr val="0000FF"/>
                </a:solidFill>
              </a:rPr>
              <a:t>5</a:t>
            </a:r>
            <a:endParaRPr lang="en-US" altLang="en-US" sz="5400" b="1">
              <a:solidFill>
                <a:srgbClr val="0000FF"/>
              </a:solidFill>
            </a:endParaRPr>
          </a:p>
        </p:txBody>
      </p:sp>
      <p:sp>
        <p:nvSpPr>
          <p:cNvPr id="51204" name="Text Box 4"/>
          <p:cNvSpPr txBox="1">
            <a:spLocks noChangeArrowheads="1"/>
          </p:cNvSpPr>
          <p:nvPr/>
        </p:nvSpPr>
        <p:spPr bwMode="auto">
          <a:xfrm>
            <a:off x="0" y="290513"/>
            <a:ext cx="882015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SA" altLang="en-US" sz="4400" b="1">
                <a:solidFill>
                  <a:srgbClr val="FF0000"/>
                </a:solidFill>
              </a:rPr>
              <a:t>ضع علامة ( &gt; )  أو( &lt; ) أو ( = )</a:t>
            </a:r>
            <a:endParaRPr lang="en-US" altLang="en-US" sz="4400" b="1">
              <a:solidFill>
                <a:srgbClr val="FF0000"/>
              </a:solidFill>
            </a:endParaRPr>
          </a:p>
        </p:txBody>
      </p:sp>
      <p:sp>
        <p:nvSpPr>
          <p:cNvPr id="51205" name="Oval 5"/>
          <p:cNvSpPr>
            <a:spLocks noChangeArrowheads="1"/>
          </p:cNvSpPr>
          <p:nvPr/>
        </p:nvSpPr>
        <p:spPr bwMode="auto">
          <a:xfrm>
            <a:off x="4281488" y="1268415"/>
            <a:ext cx="1223962" cy="936625"/>
          </a:xfrm>
          <a:prstGeom prst="ellipse">
            <a:avLst/>
          </a:prstGeom>
          <a:solidFill>
            <a:srgbClr val="FF9966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206" name="Text Box 6"/>
          <p:cNvSpPr txBox="1">
            <a:spLocks noChangeArrowheads="1"/>
          </p:cNvSpPr>
          <p:nvPr/>
        </p:nvSpPr>
        <p:spPr bwMode="auto">
          <a:xfrm>
            <a:off x="4506915" y="1279525"/>
            <a:ext cx="790575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EG" altLang="en-US" sz="5400" b="1">
                <a:solidFill>
                  <a:srgbClr val="FF0000"/>
                </a:solidFill>
              </a:rPr>
              <a:t>&gt;</a:t>
            </a:r>
            <a:endParaRPr lang="en-US" altLang="en-US" sz="5400" b="1">
              <a:solidFill>
                <a:srgbClr val="FF0000"/>
              </a:solidFill>
            </a:endParaRPr>
          </a:p>
        </p:txBody>
      </p:sp>
      <p:sp>
        <p:nvSpPr>
          <p:cNvPr id="51207" name="Text Box 7"/>
          <p:cNvSpPr txBox="1">
            <a:spLocks noChangeArrowheads="1"/>
          </p:cNvSpPr>
          <p:nvPr/>
        </p:nvSpPr>
        <p:spPr bwMode="auto">
          <a:xfrm>
            <a:off x="7739065" y="2154238"/>
            <a:ext cx="720725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SA" altLang="en-US" sz="5400" b="1">
                <a:solidFill>
                  <a:srgbClr val="0000FF"/>
                </a:solidFill>
              </a:rPr>
              <a:t>=</a:t>
            </a:r>
            <a:endParaRPr lang="en-US" altLang="en-US" sz="5400" b="1">
              <a:solidFill>
                <a:srgbClr val="0000FF"/>
              </a:solidFill>
            </a:endParaRPr>
          </a:p>
        </p:txBody>
      </p:sp>
      <p:sp>
        <p:nvSpPr>
          <p:cNvPr id="51208" name="Text Box 8"/>
          <p:cNvSpPr txBox="1">
            <a:spLocks noChangeArrowheads="1"/>
          </p:cNvSpPr>
          <p:nvPr/>
        </p:nvSpPr>
        <p:spPr bwMode="auto">
          <a:xfrm>
            <a:off x="2914652" y="2133600"/>
            <a:ext cx="720725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SA" altLang="en-US" sz="5400" b="1">
                <a:solidFill>
                  <a:srgbClr val="0000FF"/>
                </a:solidFill>
              </a:rPr>
              <a:t>=</a:t>
            </a:r>
            <a:endParaRPr lang="en-US" altLang="en-US" sz="5400" b="1">
              <a:solidFill>
                <a:srgbClr val="0000FF"/>
              </a:solidFill>
            </a:endParaRPr>
          </a:p>
        </p:txBody>
      </p:sp>
      <p:sp>
        <p:nvSpPr>
          <p:cNvPr id="51209" name="AutoShape 9"/>
          <p:cNvSpPr>
            <a:spLocks noChangeArrowheads="1"/>
          </p:cNvSpPr>
          <p:nvPr/>
        </p:nvSpPr>
        <p:spPr bwMode="auto">
          <a:xfrm>
            <a:off x="6156327" y="2236790"/>
            <a:ext cx="1654175" cy="919401"/>
          </a:xfrm>
          <a:prstGeom prst="roundRect">
            <a:avLst>
              <a:gd name="adj" fmla="val 16667"/>
            </a:avLst>
          </a:prstGeom>
          <a:solidFill>
            <a:srgbClr val="66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SA" altLang="en-US" sz="4800" b="1">
                <a:solidFill>
                  <a:srgbClr val="0000FF"/>
                </a:solidFill>
              </a:rPr>
              <a:t>   </a:t>
            </a:r>
            <a:endParaRPr lang="en-US" altLang="en-US" sz="4800" b="1">
              <a:solidFill>
                <a:srgbClr val="0000FF"/>
              </a:solidFill>
            </a:endParaRPr>
          </a:p>
        </p:txBody>
      </p:sp>
      <p:sp>
        <p:nvSpPr>
          <p:cNvPr id="51210" name="AutoShape 10"/>
          <p:cNvSpPr>
            <a:spLocks noChangeArrowheads="1"/>
          </p:cNvSpPr>
          <p:nvPr/>
        </p:nvSpPr>
        <p:spPr bwMode="auto">
          <a:xfrm>
            <a:off x="1333502" y="2238377"/>
            <a:ext cx="1654175" cy="919401"/>
          </a:xfrm>
          <a:prstGeom prst="roundRect">
            <a:avLst>
              <a:gd name="adj" fmla="val 16667"/>
            </a:avLst>
          </a:prstGeom>
          <a:solidFill>
            <a:srgbClr val="66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SA" altLang="en-US" sz="4800" b="1">
                <a:solidFill>
                  <a:srgbClr val="0000FF"/>
                </a:solidFill>
              </a:rPr>
              <a:t> </a:t>
            </a:r>
            <a:endParaRPr lang="en-US" altLang="en-US" sz="4800" b="1">
              <a:solidFill>
                <a:srgbClr val="0000FF"/>
              </a:solidFill>
            </a:endParaRPr>
          </a:p>
        </p:txBody>
      </p:sp>
      <p:sp>
        <p:nvSpPr>
          <p:cNvPr id="51211" name="Text Box 11"/>
          <p:cNvSpPr txBox="1">
            <a:spLocks noChangeArrowheads="1"/>
          </p:cNvSpPr>
          <p:nvPr/>
        </p:nvSpPr>
        <p:spPr bwMode="auto">
          <a:xfrm>
            <a:off x="6370638" y="2298700"/>
            <a:ext cx="12954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EG" altLang="en-US" sz="5400" b="1">
                <a:solidFill>
                  <a:srgbClr val="FF0000"/>
                </a:solidFill>
              </a:rPr>
              <a:t>12</a:t>
            </a:r>
            <a:endParaRPr lang="en-US" altLang="en-US" sz="5400" b="1">
              <a:solidFill>
                <a:srgbClr val="FF0000"/>
              </a:solidFill>
            </a:endParaRPr>
          </a:p>
        </p:txBody>
      </p:sp>
      <p:sp>
        <p:nvSpPr>
          <p:cNvPr id="51212" name="Text Box 12"/>
          <p:cNvSpPr txBox="1">
            <a:spLocks noChangeArrowheads="1"/>
          </p:cNvSpPr>
          <p:nvPr/>
        </p:nvSpPr>
        <p:spPr bwMode="auto">
          <a:xfrm>
            <a:off x="1547813" y="2276475"/>
            <a:ext cx="12954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EG" altLang="en-US" sz="5400" b="1">
                <a:solidFill>
                  <a:srgbClr val="FF0000"/>
                </a:solidFill>
              </a:rPr>
              <a:t>10</a:t>
            </a:r>
            <a:endParaRPr lang="en-US" altLang="en-US" sz="5400" b="1">
              <a:solidFill>
                <a:srgbClr val="FF0000"/>
              </a:solidFill>
            </a:endParaRPr>
          </a:p>
        </p:txBody>
      </p:sp>
      <p:sp>
        <p:nvSpPr>
          <p:cNvPr id="51213" name="Text Box 13"/>
          <p:cNvSpPr txBox="1">
            <a:spLocks noChangeArrowheads="1"/>
          </p:cNvSpPr>
          <p:nvPr/>
        </p:nvSpPr>
        <p:spPr bwMode="auto">
          <a:xfrm>
            <a:off x="5867400" y="4602163"/>
            <a:ext cx="2376488" cy="914400"/>
          </a:xfrm>
          <a:prstGeom prst="rect">
            <a:avLst/>
          </a:prstGeom>
          <a:solidFill>
            <a:srgbClr val="FFCC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EG" altLang="en-US" sz="5400" b="1">
                <a:solidFill>
                  <a:srgbClr val="0000FF"/>
                </a:solidFill>
              </a:rPr>
              <a:t>2</a:t>
            </a:r>
            <a:r>
              <a:rPr lang="ar-SA" altLang="en-US" sz="5400" b="1">
                <a:solidFill>
                  <a:srgbClr val="0000FF"/>
                </a:solidFill>
              </a:rPr>
              <a:t> × 7</a:t>
            </a:r>
            <a:endParaRPr lang="en-US" altLang="en-US" sz="5400" b="1">
              <a:solidFill>
                <a:srgbClr val="0000FF"/>
              </a:solidFill>
            </a:endParaRPr>
          </a:p>
        </p:txBody>
      </p:sp>
      <p:sp>
        <p:nvSpPr>
          <p:cNvPr id="51214" name="Text Box 14"/>
          <p:cNvSpPr txBox="1">
            <a:spLocks noChangeArrowheads="1"/>
          </p:cNvSpPr>
          <p:nvPr/>
        </p:nvSpPr>
        <p:spPr bwMode="auto">
          <a:xfrm>
            <a:off x="1042988" y="4581525"/>
            <a:ext cx="2806700" cy="914400"/>
          </a:xfrm>
          <a:prstGeom prst="rect">
            <a:avLst/>
          </a:prstGeom>
          <a:solidFill>
            <a:srgbClr val="FFCC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EG" altLang="en-US" sz="5400" b="1">
                <a:solidFill>
                  <a:srgbClr val="0000FF"/>
                </a:solidFill>
              </a:rPr>
              <a:t>2</a:t>
            </a:r>
            <a:r>
              <a:rPr lang="ar-SA" altLang="en-US" sz="5400" b="1">
                <a:solidFill>
                  <a:srgbClr val="0000FF"/>
                </a:solidFill>
              </a:rPr>
              <a:t> × 8</a:t>
            </a:r>
            <a:endParaRPr lang="en-US" altLang="en-US" sz="5400" b="1">
              <a:solidFill>
                <a:srgbClr val="0000FF"/>
              </a:solidFill>
            </a:endParaRPr>
          </a:p>
        </p:txBody>
      </p:sp>
      <p:sp>
        <p:nvSpPr>
          <p:cNvPr id="51215" name="Oval 15"/>
          <p:cNvSpPr>
            <a:spLocks noChangeArrowheads="1"/>
          </p:cNvSpPr>
          <p:nvPr/>
        </p:nvSpPr>
        <p:spPr bwMode="auto">
          <a:xfrm>
            <a:off x="4281488" y="4652965"/>
            <a:ext cx="1223962" cy="936625"/>
          </a:xfrm>
          <a:prstGeom prst="ellipse">
            <a:avLst/>
          </a:prstGeom>
          <a:solidFill>
            <a:srgbClr val="FF9966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216" name="Text Box 16"/>
          <p:cNvSpPr txBox="1">
            <a:spLocks noChangeArrowheads="1"/>
          </p:cNvSpPr>
          <p:nvPr/>
        </p:nvSpPr>
        <p:spPr bwMode="auto">
          <a:xfrm>
            <a:off x="4506915" y="4664075"/>
            <a:ext cx="790575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EG" altLang="en-US" sz="5400" b="1">
                <a:solidFill>
                  <a:srgbClr val="FF0000"/>
                </a:solidFill>
              </a:rPr>
              <a:t>&lt;</a:t>
            </a:r>
            <a:endParaRPr lang="en-US" altLang="en-US" sz="5400" b="1">
              <a:solidFill>
                <a:srgbClr val="FF0000"/>
              </a:solidFill>
            </a:endParaRPr>
          </a:p>
        </p:txBody>
      </p:sp>
      <p:sp>
        <p:nvSpPr>
          <p:cNvPr id="51217" name="Text Box 17"/>
          <p:cNvSpPr txBox="1">
            <a:spLocks noChangeArrowheads="1"/>
          </p:cNvSpPr>
          <p:nvPr/>
        </p:nvSpPr>
        <p:spPr bwMode="auto">
          <a:xfrm>
            <a:off x="7739065" y="5538788"/>
            <a:ext cx="720725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SA" altLang="en-US" sz="5400" b="1">
                <a:solidFill>
                  <a:srgbClr val="0000FF"/>
                </a:solidFill>
              </a:rPr>
              <a:t>=</a:t>
            </a:r>
            <a:endParaRPr lang="en-US" altLang="en-US" sz="5400" b="1">
              <a:solidFill>
                <a:srgbClr val="0000FF"/>
              </a:solidFill>
            </a:endParaRPr>
          </a:p>
        </p:txBody>
      </p:sp>
      <p:sp>
        <p:nvSpPr>
          <p:cNvPr id="51218" name="Text Box 18"/>
          <p:cNvSpPr txBox="1">
            <a:spLocks noChangeArrowheads="1"/>
          </p:cNvSpPr>
          <p:nvPr/>
        </p:nvSpPr>
        <p:spPr bwMode="auto">
          <a:xfrm>
            <a:off x="2914652" y="5518150"/>
            <a:ext cx="720725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SA" altLang="en-US" sz="5400" b="1">
                <a:solidFill>
                  <a:srgbClr val="0000FF"/>
                </a:solidFill>
              </a:rPr>
              <a:t>=</a:t>
            </a:r>
            <a:endParaRPr lang="en-US" altLang="en-US" sz="5400" b="1">
              <a:solidFill>
                <a:srgbClr val="0000FF"/>
              </a:solidFill>
            </a:endParaRPr>
          </a:p>
        </p:txBody>
      </p:sp>
      <p:sp>
        <p:nvSpPr>
          <p:cNvPr id="51219" name="AutoShape 19"/>
          <p:cNvSpPr>
            <a:spLocks noChangeArrowheads="1"/>
          </p:cNvSpPr>
          <p:nvPr/>
        </p:nvSpPr>
        <p:spPr bwMode="auto">
          <a:xfrm>
            <a:off x="6156327" y="5621340"/>
            <a:ext cx="1654175" cy="919401"/>
          </a:xfrm>
          <a:prstGeom prst="roundRect">
            <a:avLst>
              <a:gd name="adj" fmla="val 16667"/>
            </a:avLst>
          </a:prstGeom>
          <a:solidFill>
            <a:srgbClr val="66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SA" altLang="en-US" sz="4800" b="1">
                <a:solidFill>
                  <a:srgbClr val="0000FF"/>
                </a:solidFill>
              </a:rPr>
              <a:t>   </a:t>
            </a:r>
            <a:endParaRPr lang="en-US" altLang="en-US" sz="4800" b="1">
              <a:solidFill>
                <a:srgbClr val="0000FF"/>
              </a:solidFill>
            </a:endParaRPr>
          </a:p>
        </p:txBody>
      </p:sp>
      <p:sp>
        <p:nvSpPr>
          <p:cNvPr id="51220" name="AutoShape 20"/>
          <p:cNvSpPr>
            <a:spLocks noChangeArrowheads="1"/>
          </p:cNvSpPr>
          <p:nvPr/>
        </p:nvSpPr>
        <p:spPr bwMode="auto">
          <a:xfrm>
            <a:off x="1333502" y="5622927"/>
            <a:ext cx="1654175" cy="919401"/>
          </a:xfrm>
          <a:prstGeom prst="roundRect">
            <a:avLst>
              <a:gd name="adj" fmla="val 16667"/>
            </a:avLst>
          </a:prstGeom>
          <a:solidFill>
            <a:srgbClr val="66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SA" altLang="en-US" sz="4800" b="1">
                <a:solidFill>
                  <a:srgbClr val="0000FF"/>
                </a:solidFill>
              </a:rPr>
              <a:t> </a:t>
            </a:r>
            <a:endParaRPr lang="en-US" altLang="en-US" sz="4800" b="1">
              <a:solidFill>
                <a:srgbClr val="0000FF"/>
              </a:solidFill>
            </a:endParaRPr>
          </a:p>
        </p:txBody>
      </p:sp>
      <p:sp>
        <p:nvSpPr>
          <p:cNvPr id="51221" name="Text Box 21"/>
          <p:cNvSpPr txBox="1">
            <a:spLocks noChangeArrowheads="1"/>
          </p:cNvSpPr>
          <p:nvPr/>
        </p:nvSpPr>
        <p:spPr bwMode="auto">
          <a:xfrm>
            <a:off x="6370638" y="5683250"/>
            <a:ext cx="12954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EG" altLang="en-US" sz="5400" b="1">
                <a:solidFill>
                  <a:srgbClr val="FF0000"/>
                </a:solidFill>
              </a:rPr>
              <a:t>14</a:t>
            </a:r>
            <a:endParaRPr lang="en-US" altLang="en-US" sz="5400" b="1">
              <a:solidFill>
                <a:srgbClr val="FF0000"/>
              </a:solidFill>
            </a:endParaRPr>
          </a:p>
        </p:txBody>
      </p:sp>
      <p:sp>
        <p:nvSpPr>
          <p:cNvPr id="51222" name="Text Box 22"/>
          <p:cNvSpPr txBox="1">
            <a:spLocks noChangeArrowheads="1"/>
          </p:cNvSpPr>
          <p:nvPr/>
        </p:nvSpPr>
        <p:spPr bwMode="auto">
          <a:xfrm>
            <a:off x="1547813" y="5661025"/>
            <a:ext cx="12954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EG" altLang="en-US" sz="5400" b="1">
                <a:solidFill>
                  <a:srgbClr val="FF0000"/>
                </a:solidFill>
              </a:rPr>
              <a:t>16</a:t>
            </a:r>
            <a:endParaRPr lang="en-US" altLang="en-US" sz="5400" b="1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2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12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12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12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12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12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12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1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12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12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0" presetID="2" presetClass="exit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512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512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45" presetID="2" presetClass="exit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512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512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50" presetID="2" presetClass="exit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512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512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55" presetID="2" presetClass="exit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512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/>
                                        <p:tgtEl>
                                          <p:spTgt spid="51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06" grpId="0"/>
      <p:bldP spid="51211" grpId="0"/>
      <p:bldP spid="51211" grpId="1"/>
      <p:bldP spid="51212" grpId="0"/>
      <p:bldP spid="51212" grpId="1"/>
      <p:bldP spid="51216" grpId="0"/>
      <p:bldP spid="51221" grpId="0"/>
      <p:bldP spid="51221" grpId="1"/>
      <p:bldP spid="51222" grpId="0"/>
      <p:bldP spid="51222" grpId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Text Box 2"/>
          <p:cNvSpPr txBox="1">
            <a:spLocks noChangeArrowheads="1"/>
          </p:cNvSpPr>
          <p:nvPr/>
        </p:nvSpPr>
        <p:spPr bwMode="auto">
          <a:xfrm>
            <a:off x="5867400" y="1217613"/>
            <a:ext cx="2376488" cy="914400"/>
          </a:xfrm>
          <a:prstGeom prst="rect">
            <a:avLst/>
          </a:prstGeom>
          <a:solidFill>
            <a:srgbClr val="FFCC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EG" altLang="en-US" sz="5400" b="1">
                <a:solidFill>
                  <a:srgbClr val="0000FF"/>
                </a:solidFill>
              </a:rPr>
              <a:t>2</a:t>
            </a:r>
            <a:r>
              <a:rPr lang="ar-SA" altLang="en-US" sz="5400" b="1">
                <a:solidFill>
                  <a:srgbClr val="0000FF"/>
                </a:solidFill>
              </a:rPr>
              <a:t> × 6</a:t>
            </a:r>
            <a:endParaRPr lang="en-US" altLang="en-US" sz="5400" b="1">
              <a:solidFill>
                <a:srgbClr val="0000FF"/>
              </a:solidFill>
            </a:endParaRPr>
          </a:p>
        </p:txBody>
      </p:sp>
      <p:sp>
        <p:nvSpPr>
          <p:cNvPr id="52227" name="Text Box 3"/>
          <p:cNvSpPr txBox="1">
            <a:spLocks noChangeArrowheads="1"/>
          </p:cNvSpPr>
          <p:nvPr/>
        </p:nvSpPr>
        <p:spPr bwMode="auto">
          <a:xfrm>
            <a:off x="1042988" y="1196975"/>
            <a:ext cx="2806700" cy="914400"/>
          </a:xfrm>
          <a:prstGeom prst="rect">
            <a:avLst/>
          </a:prstGeom>
          <a:solidFill>
            <a:srgbClr val="FFCC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EG" altLang="en-US" sz="5400" b="1">
                <a:solidFill>
                  <a:srgbClr val="0000FF"/>
                </a:solidFill>
              </a:rPr>
              <a:t>2</a:t>
            </a:r>
            <a:r>
              <a:rPr lang="ar-SA" altLang="en-US" sz="5400" b="1">
                <a:solidFill>
                  <a:srgbClr val="0000FF"/>
                </a:solidFill>
              </a:rPr>
              <a:t> × </a:t>
            </a:r>
            <a:r>
              <a:rPr lang="ar-EG" altLang="en-US" sz="5400" b="1">
                <a:solidFill>
                  <a:srgbClr val="0000FF"/>
                </a:solidFill>
              </a:rPr>
              <a:t>4</a:t>
            </a:r>
            <a:endParaRPr lang="en-US" altLang="en-US" sz="5400" b="1">
              <a:solidFill>
                <a:srgbClr val="0000FF"/>
              </a:solidFill>
            </a:endParaRPr>
          </a:p>
        </p:txBody>
      </p:sp>
      <p:sp>
        <p:nvSpPr>
          <p:cNvPr id="52228" name="Text Box 4"/>
          <p:cNvSpPr txBox="1">
            <a:spLocks noChangeArrowheads="1"/>
          </p:cNvSpPr>
          <p:nvPr/>
        </p:nvSpPr>
        <p:spPr bwMode="auto">
          <a:xfrm>
            <a:off x="0" y="290513"/>
            <a:ext cx="882015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SA" altLang="en-US" sz="4400" b="1">
                <a:solidFill>
                  <a:srgbClr val="FF0000"/>
                </a:solidFill>
              </a:rPr>
              <a:t>ضع علامة ( &gt; )  أو( &lt; ) أو ( = )</a:t>
            </a:r>
            <a:endParaRPr lang="en-US" altLang="en-US" sz="4400" b="1">
              <a:solidFill>
                <a:srgbClr val="FF0000"/>
              </a:solidFill>
            </a:endParaRPr>
          </a:p>
        </p:txBody>
      </p:sp>
      <p:sp>
        <p:nvSpPr>
          <p:cNvPr id="52229" name="Oval 5"/>
          <p:cNvSpPr>
            <a:spLocks noChangeArrowheads="1"/>
          </p:cNvSpPr>
          <p:nvPr/>
        </p:nvSpPr>
        <p:spPr bwMode="auto">
          <a:xfrm>
            <a:off x="4281488" y="1268415"/>
            <a:ext cx="1223962" cy="936625"/>
          </a:xfrm>
          <a:prstGeom prst="ellipse">
            <a:avLst/>
          </a:prstGeom>
          <a:solidFill>
            <a:srgbClr val="FF9966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2230" name="Text Box 6"/>
          <p:cNvSpPr txBox="1">
            <a:spLocks noChangeArrowheads="1"/>
          </p:cNvSpPr>
          <p:nvPr/>
        </p:nvSpPr>
        <p:spPr bwMode="auto">
          <a:xfrm>
            <a:off x="4506915" y="1279525"/>
            <a:ext cx="790575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EG" altLang="en-US" sz="5400" b="1">
                <a:solidFill>
                  <a:srgbClr val="FF0000"/>
                </a:solidFill>
              </a:rPr>
              <a:t>&gt;</a:t>
            </a:r>
            <a:endParaRPr lang="en-US" altLang="en-US" sz="5400" b="1">
              <a:solidFill>
                <a:srgbClr val="FF0000"/>
              </a:solidFill>
            </a:endParaRPr>
          </a:p>
        </p:txBody>
      </p:sp>
      <p:sp>
        <p:nvSpPr>
          <p:cNvPr id="52231" name="Text Box 7"/>
          <p:cNvSpPr txBox="1">
            <a:spLocks noChangeArrowheads="1"/>
          </p:cNvSpPr>
          <p:nvPr/>
        </p:nvSpPr>
        <p:spPr bwMode="auto">
          <a:xfrm>
            <a:off x="7739065" y="2154238"/>
            <a:ext cx="720725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SA" altLang="en-US" sz="5400" b="1">
                <a:solidFill>
                  <a:srgbClr val="0000FF"/>
                </a:solidFill>
              </a:rPr>
              <a:t>=</a:t>
            </a:r>
            <a:endParaRPr lang="en-US" altLang="en-US" sz="5400" b="1">
              <a:solidFill>
                <a:srgbClr val="0000FF"/>
              </a:solidFill>
            </a:endParaRPr>
          </a:p>
        </p:txBody>
      </p:sp>
      <p:sp>
        <p:nvSpPr>
          <p:cNvPr id="52232" name="Text Box 8"/>
          <p:cNvSpPr txBox="1">
            <a:spLocks noChangeArrowheads="1"/>
          </p:cNvSpPr>
          <p:nvPr/>
        </p:nvSpPr>
        <p:spPr bwMode="auto">
          <a:xfrm>
            <a:off x="2914652" y="2133600"/>
            <a:ext cx="720725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SA" altLang="en-US" sz="5400" b="1">
                <a:solidFill>
                  <a:srgbClr val="0000FF"/>
                </a:solidFill>
              </a:rPr>
              <a:t>=</a:t>
            </a:r>
            <a:endParaRPr lang="en-US" altLang="en-US" sz="5400" b="1">
              <a:solidFill>
                <a:srgbClr val="0000FF"/>
              </a:solidFill>
            </a:endParaRPr>
          </a:p>
        </p:txBody>
      </p:sp>
      <p:sp>
        <p:nvSpPr>
          <p:cNvPr id="52233" name="AutoShape 9"/>
          <p:cNvSpPr>
            <a:spLocks noChangeArrowheads="1"/>
          </p:cNvSpPr>
          <p:nvPr/>
        </p:nvSpPr>
        <p:spPr bwMode="auto">
          <a:xfrm>
            <a:off x="6156327" y="2236790"/>
            <a:ext cx="1654175" cy="919401"/>
          </a:xfrm>
          <a:prstGeom prst="roundRect">
            <a:avLst>
              <a:gd name="adj" fmla="val 16667"/>
            </a:avLst>
          </a:prstGeom>
          <a:solidFill>
            <a:srgbClr val="66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SA" altLang="en-US" sz="4800" b="1">
                <a:solidFill>
                  <a:srgbClr val="0000FF"/>
                </a:solidFill>
              </a:rPr>
              <a:t>   </a:t>
            </a:r>
            <a:endParaRPr lang="en-US" altLang="en-US" sz="4800" b="1">
              <a:solidFill>
                <a:srgbClr val="0000FF"/>
              </a:solidFill>
            </a:endParaRPr>
          </a:p>
        </p:txBody>
      </p:sp>
      <p:sp>
        <p:nvSpPr>
          <p:cNvPr id="52234" name="AutoShape 10"/>
          <p:cNvSpPr>
            <a:spLocks noChangeArrowheads="1"/>
          </p:cNvSpPr>
          <p:nvPr/>
        </p:nvSpPr>
        <p:spPr bwMode="auto">
          <a:xfrm>
            <a:off x="1333502" y="2238377"/>
            <a:ext cx="1654175" cy="919401"/>
          </a:xfrm>
          <a:prstGeom prst="roundRect">
            <a:avLst>
              <a:gd name="adj" fmla="val 16667"/>
            </a:avLst>
          </a:prstGeom>
          <a:solidFill>
            <a:srgbClr val="66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SA" altLang="en-US" sz="4800" b="1">
                <a:solidFill>
                  <a:srgbClr val="0000FF"/>
                </a:solidFill>
              </a:rPr>
              <a:t> </a:t>
            </a:r>
            <a:endParaRPr lang="en-US" altLang="en-US" sz="4800" b="1">
              <a:solidFill>
                <a:srgbClr val="0000FF"/>
              </a:solidFill>
            </a:endParaRPr>
          </a:p>
        </p:txBody>
      </p:sp>
      <p:sp>
        <p:nvSpPr>
          <p:cNvPr id="52235" name="Text Box 11"/>
          <p:cNvSpPr txBox="1">
            <a:spLocks noChangeArrowheads="1"/>
          </p:cNvSpPr>
          <p:nvPr/>
        </p:nvSpPr>
        <p:spPr bwMode="auto">
          <a:xfrm>
            <a:off x="6370638" y="2298700"/>
            <a:ext cx="12954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EG" altLang="en-US" sz="5400" b="1">
                <a:solidFill>
                  <a:srgbClr val="FF0000"/>
                </a:solidFill>
              </a:rPr>
              <a:t>12</a:t>
            </a:r>
            <a:endParaRPr lang="en-US" altLang="en-US" sz="5400" b="1">
              <a:solidFill>
                <a:srgbClr val="FF0000"/>
              </a:solidFill>
            </a:endParaRPr>
          </a:p>
        </p:txBody>
      </p:sp>
      <p:sp>
        <p:nvSpPr>
          <p:cNvPr id="52236" name="Text Box 12"/>
          <p:cNvSpPr txBox="1">
            <a:spLocks noChangeArrowheads="1"/>
          </p:cNvSpPr>
          <p:nvPr/>
        </p:nvSpPr>
        <p:spPr bwMode="auto">
          <a:xfrm>
            <a:off x="1547813" y="2276475"/>
            <a:ext cx="12954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EG" altLang="en-US" sz="5400" b="1">
                <a:solidFill>
                  <a:srgbClr val="FF0000"/>
                </a:solidFill>
              </a:rPr>
              <a:t>8</a:t>
            </a:r>
            <a:endParaRPr lang="en-US" altLang="en-US" sz="5400" b="1">
              <a:solidFill>
                <a:srgbClr val="FF0000"/>
              </a:solidFill>
            </a:endParaRPr>
          </a:p>
        </p:txBody>
      </p:sp>
      <p:sp>
        <p:nvSpPr>
          <p:cNvPr id="52237" name="Text Box 13"/>
          <p:cNvSpPr txBox="1">
            <a:spLocks noChangeArrowheads="1"/>
          </p:cNvSpPr>
          <p:nvPr/>
        </p:nvSpPr>
        <p:spPr bwMode="auto">
          <a:xfrm>
            <a:off x="5867400" y="4602163"/>
            <a:ext cx="2376488" cy="914400"/>
          </a:xfrm>
          <a:prstGeom prst="rect">
            <a:avLst/>
          </a:prstGeom>
          <a:solidFill>
            <a:srgbClr val="FFCC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EG" altLang="en-US" sz="5400" b="1">
                <a:solidFill>
                  <a:srgbClr val="0000FF"/>
                </a:solidFill>
              </a:rPr>
              <a:t>2</a:t>
            </a:r>
            <a:r>
              <a:rPr lang="ar-SA" altLang="en-US" sz="5400" b="1">
                <a:solidFill>
                  <a:srgbClr val="0000FF"/>
                </a:solidFill>
              </a:rPr>
              <a:t> × </a:t>
            </a:r>
            <a:r>
              <a:rPr lang="ar-EG" altLang="en-US" sz="5400" b="1">
                <a:solidFill>
                  <a:srgbClr val="0000FF"/>
                </a:solidFill>
              </a:rPr>
              <a:t>3</a:t>
            </a:r>
            <a:endParaRPr lang="en-US" altLang="en-US" sz="5400" b="1">
              <a:solidFill>
                <a:srgbClr val="0000FF"/>
              </a:solidFill>
            </a:endParaRPr>
          </a:p>
        </p:txBody>
      </p:sp>
      <p:sp>
        <p:nvSpPr>
          <p:cNvPr id="52238" name="Text Box 14"/>
          <p:cNvSpPr txBox="1">
            <a:spLocks noChangeArrowheads="1"/>
          </p:cNvSpPr>
          <p:nvPr/>
        </p:nvSpPr>
        <p:spPr bwMode="auto">
          <a:xfrm>
            <a:off x="1042988" y="4581525"/>
            <a:ext cx="2806700" cy="914400"/>
          </a:xfrm>
          <a:prstGeom prst="rect">
            <a:avLst/>
          </a:prstGeom>
          <a:solidFill>
            <a:srgbClr val="FFCC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EG" altLang="en-US" sz="5400" b="1">
                <a:solidFill>
                  <a:srgbClr val="0000FF"/>
                </a:solidFill>
              </a:rPr>
              <a:t>2</a:t>
            </a:r>
            <a:r>
              <a:rPr lang="ar-SA" altLang="en-US" sz="5400" b="1">
                <a:solidFill>
                  <a:srgbClr val="0000FF"/>
                </a:solidFill>
              </a:rPr>
              <a:t> × </a:t>
            </a:r>
            <a:r>
              <a:rPr lang="ar-EG" altLang="en-US" sz="5400" b="1">
                <a:solidFill>
                  <a:srgbClr val="0000FF"/>
                </a:solidFill>
              </a:rPr>
              <a:t>5</a:t>
            </a:r>
            <a:endParaRPr lang="en-US" altLang="en-US" sz="5400" b="1">
              <a:solidFill>
                <a:srgbClr val="0000FF"/>
              </a:solidFill>
            </a:endParaRPr>
          </a:p>
        </p:txBody>
      </p:sp>
      <p:sp>
        <p:nvSpPr>
          <p:cNvPr id="52239" name="Oval 15"/>
          <p:cNvSpPr>
            <a:spLocks noChangeArrowheads="1"/>
          </p:cNvSpPr>
          <p:nvPr/>
        </p:nvSpPr>
        <p:spPr bwMode="auto">
          <a:xfrm>
            <a:off x="4281488" y="4652965"/>
            <a:ext cx="1223962" cy="936625"/>
          </a:xfrm>
          <a:prstGeom prst="ellipse">
            <a:avLst/>
          </a:prstGeom>
          <a:solidFill>
            <a:srgbClr val="FF9966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2240" name="Text Box 16"/>
          <p:cNvSpPr txBox="1">
            <a:spLocks noChangeArrowheads="1"/>
          </p:cNvSpPr>
          <p:nvPr/>
        </p:nvSpPr>
        <p:spPr bwMode="auto">
          <a:xfrm>
            <a:off x="4506915" y="4664075"/>
            <a:ext cx="790575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EG" altLang="en-US" sz="5400" b="1">
                <a:solidFill>
                  <a:srgbClr val="FF0000"/>
                </a:solidFill>
              </a:rPr>
              <a:t>&lt;</a:t>
            </a:r>
            <a:endParaRPr lang="en-US" altLang="en-US" sz="5400" b="1">
              <a:solidFill>
                <a:srgbClr val="FF0000"/>
              </a:solidFill>
            </a:endParaRPr>
          </a:p>
        </p:txBody>
      </p:sp>
      <p:sp>
        <p:nvSpPr>
          <p:cNvPr id="52241" name="Text Box 17"/>
          <p:cNvSpPr txBox="1">
            <a:spLocks noChangeArrowheads="1"/>
          </p:cNvSpPr>
          <p:nvPr/>
        </p:nvSpPr>
        <p:spPr bwMode="auto">
          <a:xfrm>
            <a:off x="7739065" y="5538788"/>
            <a:ext cx="720725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SA" altLang="en-US" sz="5400" b="1">
                <a:solidFill>
                  <a:srgbClr val="0000FF"/>
                </a:solidFill>
              </a:rPr>
              <a:t>=</a:t>
            </a:r>
            <a:endParaRPr lang="en-US" altLang="en-US" sz="5400" b="1">
              <a:solidFill>
                <a:srgbClr val="0000FF"/>
              </a:solidFill>
            </a:endParaRPr>
          </a:p>
        </p:txBody>
      </p:sp>
      <p:sp>
        <p:nvSpPr>
          <p:cNvPr id="52242" name="Text Box 18"/>
          <p:cNvSpPr txBox="1">
            <a:spLocks noChangeArrowheads="1"/>
          </p:cNvSpPr>
          <p:nvPr/>
        </p:nvSpPr>
        <p:spPr bwMode="auto">
          <a:xfrm>
            <a:off x="2914652" y="5518150"/>
            <a:ext cx="720725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SA" altLang="en-US" sz="5400" b="1">
                <a:solidFill>
                  <a:srgbClr val="0000FF"/>
                </a:solidFill>
              </a:rPr>
              <a:t>=</a:t>
            </a:r>
            <a:endParaRPr lang="en-US" altLang="en-US" sz="5400" b="1">
              <a:solidFill>
                <a:srgbClr val="0000FF"/>
              </a:solidFill>
            </a:endParaRPr>
          </a:p>
        </p:txBody>
      </p:sp>
      <p:sp>
        <p:nvSpPr>
          <p:cNvPr id="52243" name="AutoShape 19"/>
          <p:cNvSpPr>
            <a:spLocks noChangeArrowheads="1"/>
          </p:cNvSpPr>
          <p:nvPr/>
        </p:nvSpPr>
        <p:spPr bwMode="auto">
          <a:xfrm>
            <a:off x="6156327" y="5621340"/>
            <a:ext cx="1654175" cy="919401"/>
          </a:xfrm>
          <a:prstGeom prst="roundRect">
            <a:avLst>
              <a:gd name="adj" fmla="val 16667"/>
            </a:avLst>
          </a:prstGeom>
          <a:solidFill>
            <a:srgbClr val="66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SA" altLang="en-US" sz="4800" b="1">
                <a:solidFill>
                  <a:srgbClr val="0000FF"/>
                </a:solidFill>
              </a:rPr>
              <a:t>   </a:t>
            </a:r>
            <a:endParaRPr lang="en-US" altLang="en-US" sz="4800" b="1">
              <a:solidFill>
                <a:srgbClr val="0000FF"/>
              </a:solidFill>
            </a:endParaRPr>
          </a:p>
        </p:txBody>
      </p:sp>
      <p:sp>
        <p:nvSpPr>
          <p:cNvPr id="52244" name="AutoShape 20"/>
          <p:cNvSpPr>
            <a:spLocks noChangeArrowheads="1"/>
          </p:cNvSpPr>
          <p:nvPr/>
        </p:nvSpPr>
        <p:spPr bwMode="auto">
          <a:xfrm>
            <a:off x="1333502" y="5622927"/>
            <a:ext cx="1654175" cy="919401"/>
          </a:xfrm>
          <a:prstGeom prst="roundRect">
            <a:avLst>
              <a:gd name="adj" fmla="val 16667"/>
            </a:avLst>
          </a:prstGeom>
          <a:solidFill>
            <a:srgbClr val="66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SA" altLang="en-US" sz="4800" b="1">
                <a:solidFill>
                  <a:srgbClr val="0000FF"/>
                </a:solidFill>
              </a:rPr>
              <a:t> </a:t>
            </a:r>
            <a:endParaRPr lang="en-US" altLang="en-US" sz="4800" b="1">
              <a:solidFill>
                <a:srgbClr val="0000FF"/>
              </a:solidFill>
            </a:endParaRPr>
          </a:p>
        </p:txBody>
      </p:sp>
      <p:sp>
        <p:nvSpPr>
          <p:cNvPr id="52245" name="Text Box 21"/>
          <p:cNvSpPr txBox="1">
            <a:spLocks noChangeArrowheads="1"/>
          </p:cNvSpPr>
          <p:nvPr/>
        </p:nvSpPr>
        <p:spPr bwMode="auto">
          <a:xfrm>
            <a:off x="6370638" y="5683250"/>
            <a:ext cx="12954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EG" altLang="en-US" sz="5400" b="1">
                <a:solidFill>
                  <a:srgbClr val="FF0000"/>
                </a:solidFill>
              </a:rPr>
              <a:t>6</a:t>
            </a:r>
            <a:endParaRPr lang="en-US" altLang="en-US" sz="5400" b="1">
              <a:solidFill>
                <a:srgbClr val="FF0000"/>
              </a:solidFill>
            </a:endParaRPr>
          </a:p>
        </p:txBody>
      </p:sp>
      <p:sp>
        <p:nvSpPr>
          <p:cNvPr id="52246" name="Text Box 22"/>
          <p:cNvSpPr txBox="1">
            <a:spLocks noChangeArrowheads="1"/>
          </p:cNvSpPr>
          <p:nvPr/>
        </p:nvSpPr>
        <p:spPr bwMode="auto">
          <a:xfrm>
            <a:off x="1547813" y="5661025"/>
            <a:ext cx="12954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EG" altLang="en-US" sz="5400" b="1">
                <a:solidFill>
                  <a:srgbClr val="FF0000"/>
                </a:solidFill>
              </a:rPr>
              <a:t>10</a:t>
            </a:r>
            <a:endParaRPr lang="en-US" altLang="en-US" sz="5400" b="1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22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22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22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22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22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22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22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22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22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22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22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22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0" presetID="2" presetClass="exit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522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522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45" presetID="2" presetClass="exit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522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522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50" presetID="2" presetClass="exit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522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522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55" presetID="2" presetClass="exit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522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/>
                                        <p:tgtEl>
                                          <p:spTgt spid="522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230" grpId="0"/>
      <p:bldP spid="52235" grpId="0"/>
      <p:bldP spid="52235" grpId="1"/>
      <p:bldP spid="52236" grpId="0"/>
      <p:bldP spid="52236" grpId="1"/>
      <p:bldP spid="52240" grpId="0"/>
      <p:bldP spid="52245" grpId="0"/>
      <p:bldP spid="52245" grpId="1"/>
      <p:bldP spid="52246" grpId="0"/>
      <p:bldP spid="52246" grpId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Text Box 2"/>
          <p:cNvSpPr txBox="1">
            <a:spLocks noChangeArrowheads="1"/>
          </p:cNvSpPr>
          <p:nvPr/>
        </p:nvSpPr>
        <p:spPr bwMode="auto">
          <a:xfrm>
            <a:off x="5867400" y="1217613"/>
            <a:ext cx="2376488" cy="914400"/>
          </a:xfrm>
          <a:prstGeom prst="rect">
            <a:avLst/>
          </a:prstGeom>
          <a:solidFill>
            <a:srgbClr val="FFCC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EG" altLang="en-US" sz="5400" b="1">
                <a:solidFill>
                  <a:srgbClr val="0000FF"/>
                </a:solidFill>
              </a:rPr>
              <a:t>2</a:t>
            </a:r>
            <a:r>
              <a:rPr lang="ar-SA" altLang="en-US" sz="5400" b="1">
                <a:solidFill>
                  <a:srgbClr val="0000FF"/>
                </a:solidFill>
              </a:rPr>
              <a:t> × </a:t>
            </a:r>
            <a:r>
              <a:rPr lang="ar-EG" altLang="en-US" sz="5400" b="1">
                <a:solidFill>
                  <a:srgbClr val="0000FF"/>
                </a:solidFill>
              </a:rPr>
              <a:t>5</a:t>
            </a:r>
            <a:endParaRPr lang="en-US" altLang="en-US" sz="5400" b="1">
              <a:solidFill>
                <a:srgbClr val="0000FF"/>
              </a:solidFill>
            </a:endParaRPr>
          </a:p>
        </p:txBody>
      </p:sp>
      <p:sp>
        <p:nvSpPr>
          <p:cNvPr id="53251" name="Text Box 3"/>
          <p:cNvSpPr txBox="1">
            <a:spLocks noChangeArrowheads="1"/>
          </p:cNvSpPr>
          <p:nvPr/>
        </p:nvSpPr>
        <p:spPr bwMode="auto">
          <a:xfrm>
            <a:off x="1042988" y="1196975"/>
            <a:ext cx="2806700" cy="914400"/>
          </a:xfrm>
          <a:prstGeom prst="rect">
            <a:avLst/>
          </a:prstGeom>
          <a:solidFill>
            <a:srgbClr val="FFCC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EG" altLang="en-US" sz="5400" b="1">
                <a:solidFill>
                  <a:srgbClr val="0000FF"/>
                </a:solidFill>
              </a:rPr>
              <a:t>2</a:t>
            </a:r>
            <a:r>
              <a:rPr lang="ar-SA" altLang="en-US" sz="5400" b="1">
                <a:solidFill>
                  <a:srgbClr val="0000FF"/>
                </a:solidFill>
              </a:rPr>
              <a:t> × </a:t>
            </a:r>
            <a:r>
              <a:rPr lang="ar-EG" altLang="en-US" sz="5400" b="1">
                <a:solidFill>
                  <a:srgbClr val="0000FF"/>
                </a:solidFill>
              </a:rPr>
              <a:t>8</a:t>
            </a:r>
            <a:endParaRPr lang="en-US" altLang="en-US" sz="5400" b="1">
              <a:solidFill>
                <a:srgbClr val="0000FF"/>
              </a:solidFill>
            </a:endParaRPr>
          </a:p>
        </p:txBody>
      </p:sp>
      <p:sp>
        <p:nvSpPr>
          <p:cNvPr id="53252" name="Text Box 4"/>
          <p:cNvSpPr txBox="1">
            <a:spLocks noChangeArrowheads="1"/>
          </p:cNvSpPr>
          <p:nvPr/>
        </p:nvSpPr>
        <p:spPr bwMode="auto">
          <a:xfrm>
            <a:off x="0" y="290513"/>
            <a:ext cx="882015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SA" altLang="en-US" sz="4400" b="1">
                <a:solidFill>
                  <a:srgbClr val="FF0000"/>
                </a:solidFill>
              </a:rPr>
              <a:t>ضع علامة ( &gt; )  أو( &lt; ) أو ( = )</a:t>
            </a:r>
            <a:endParaRPr lang="en-US" altLang="en-US" sz="4400" b="1">
              <a:solidFill>
                <a:srgbClr val="FF0000"/>
              </a:solidFill>
            </a:endParaRPr>
          </a:p>
        </p:txBody>
      </p:sp>
      <p:sp>
        <p:nvSpPr>
          <p:cNvPr id="53253" name="Oval 5"/>
          <p:cNvSpPr>
            <a:spLocks noChangeArrowheads="1"/>
          </p:cNvSpPr>
          <p:nvPr/>
        </p:nvSpPr>
        <p:spPr bwMode="auto">
          <a:xfrm>
            <a:off x="4281488" y="1268415"/>
            <a:ext cx="1223962" cy="936625"/>
          </a:xfrm>
          <a:prstGeom prst="ellipse">
            <a:avLst/>
          </a:prstGeom>
          <a:solidFill>
            <a:srgbClr val="FF9966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3254" name="Text Box 6"/>
          <p:cNvSpPr txBox="1">
            <a:spLocks noChangeArrowheads="1"/>
          </p:cNvSpPr>
          <p:nvPr/>
        </p:nvSpPr>
        <p:spPr bwMode="auto">
          <a:xfrm>
            <a:off x="4506915" y="1279525"/>
            <a:ext cx="790575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EG" altLang="en-US" sz="5400" b="1">
                <a:solidFill>
                  <a:srgbClr val="FF0000"/>
                </a:solidFill>
              </a:rPr>
              <a:t>&lt;</a:t>
            </a:r>
            <a:endParaRPr lang="en-US" altLang="en-US" sz="5400" b="1">
              <a:solidFill>
                <a:srgbClr val="FF0000"/>
              </a:solidFill>
            </a:endParaRPr>
          </a:p>
        </p:txBody>
      </p:sp>
      <p:sp>
        <p:nvSpPr>
          <p:cNvPr id="53255" name="Text Box 7"/>
          <p:cNvSpPr txBox="1">
            <a:spLocks noChangeArrowheads="1"/>
          </p:cNvSpPr>
          <p:nvPr/>
        </p:nvSpPr>
        <p:spPr bwMode="auto">
          <a:xfrm>
            <a:off x="7739065" y="2154238"/>
            <a:ext cx="720725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SA" altLang="en-US" sz="5400" b="1">
                <a:solidFill>
                  <a:srgbClr val="0000FF"/>
                </a:solidFill>
              </a:rPr>
              <a:t>=</a:t>
            </a:r>
            <a:endParaRPr lang="en-US" altLang="en-US" sz="5400" b="1">
              <a:solidFill>
                <a:srgbClr val="0000FF"/>
              </a:solidFill>
            </a:endParaRPr>
          </a:p>
        </p:txBody>
      </p:sp>
      <p:sp>
        <p:nvSpPr>
          <p:cNvPr id="53256" name="Text Box 8"/>
          <p:cNvSpPr txBox="1">
            <a:spLocks noChangeArrowheads="1"/>
          </p:cNvSpPr>
          <p:nvPr/>
        </p:nvSpPr>
        <p:spPr bwMode="auto">
          <a:xfrm>
            <a:off x="2914652" y="2133600"/>
            <a:ext cx="720725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SA" altLang="en-US" sz="5400" b="1">
                <a:solidFill>
                  <a:srgbClr val="0000FF"/>
                </a:solidFill>
              </a:rPr>
              <a:t>=</a:t>
            </a:r>
            <a:endParaRPr lang="en-US" altLang="en-US" sz="5400" b="1">
              <a:solidFill>
                <a:srgbClr val="0000FF"/>
              </a:solidFill>
            </a:endParaRPr>
          </a:p>
        </p:txBody>
      </p:sp>
      <p:sp>
        <p:nvSpPr>
          <p:cNvPr id="53257" name="AutoShape 9"/>
          <p:cNvSpPr>
            <a:spLocks noChangeArrowheads="1"/>
          </p:cNvSpPr>
          <p:nvPr/>
        </p:nvSpPr>
        <p:spPr bwMode="auto">
          <a:xfrm>
            <a:off x="6156327" y="2236790"/>
            <a:ext cx="1654175" cy="919401"/>
          </a:xfrm>
          <a:prstGeom prst="roundRect">
            <a:avLst>
              <a:gd name="adj" fmla="val 16667"/>
            </a:avLst>
          </a:prstGeom>
          <a:solidFill>
            <a:srgbClr val="66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SA" altLang="en-US" sz="4800" b="1">
                <a:solidFill>
                  <a:srgbClr val="0000FF"/>
                </a:solidFill>
              </a:rPr>
              <a:t>   </a:t>
            </a:r>
            <a:endParaRPr lang="en-US" altLang="en-US" sz="4800" b="1">
              <a:solidFill>
                <a:srgbClr val="0000FF"/>
              </a:solidFill>
            </a:endParaRPr>
          </a:p>
        </p:txBody>
      </p:sp>
      <p:sp>
        <p:nvSpPr>
          <p:cNvPr id="53258" name="AutoShape 10"/>
          <p:cNvSpPr>
            <a:spLocks noChangeArrowheads="1"/>
          </p:cNvSpPr>
          <p:nvPr/>
        </p:nvSpPr>
        <p:spPr bwMode="auto">
          <a:xfrm>
            <a:off x="1333502" y="2238377"/>
            <a:ext cx="1654175" cy="919401"/>
          </a:xfrm>
          <a:prstGeom prst="roundRect">
            <a:avLst>
              <a:gd name="adj" fmla="val 16667"/>
            </a:avLst>
          </a:prstGeom>
          <a:solidFill>
            <a:srgbClr val="66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SA" altLang="en-US" sz="4800" b="1">
                <a:solidFill>
                  <a:srgbClr val="0000FF"/>
                </a:solidFill>
              </a:rPr>
              <a:t> </a:t>
            </a:r>
            <a:endParaRPr lang="en-US" altLang="en-US" sz="4800" b="1">
              <a:solidFill>
                <a:srgbClr val="0000FF"/>
              </a:solidFill>
            </a:endParaRPr>
          </a:p>
        </p:txBody>
      </p:sp>
      <p:sp>
        <p:nvSpPr>
          <p:cNvPr id="53259" name="Text Box 11"/>
          <p:cNvSpPr txBox="1">
            <a:spLocks noChangeArrowheads="1"/>
          </p:cNvSpPr>
          <p:nvPr/>
        </p:nvSpPr>
        <p:spPr bwMode="auto">
          <a:xfrm>
            <a:off x="6370638" y="2298700"/>
            <a:ext cx="12954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EG" altLang="en-US" sz="5400" b="1">
                <a:solidFill>
                  <a:srgbClr val="FF0000"/>
                </a:solidFill>
              </a:rPr>
              <a:t>10</a:t>
            </a:r>
            <a:endParaRPr lang="en-US" altLang="en-US" sz="5400" b="1">
              <a:solidFill>
                <a:srgbClr val="FF0000"/>
              </a:solidFill>
            </a:endParaRPr>
          </a:p>
        </p:txBody>
      </p:sp>
      <p:sp>
        <p:nvSpPr>
          <p:cNvPr id="53260" name="Text Box 12"/>
          <p:cNvSpPr txBox="1">
            <a:spLocks noChangeArrowheads="1"/>
          </p:cNvSpPr>
          <p:nvPr/>
        </p:nvSpPr>
        <p:spPr bwMode="auto">
          <a:xfrm>
            <a:off x="1547813" y="2276475"/>
            <a:ext cx="12954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EG" altLang="en-US" sz="5400" b="1">
                <a:solidFill>
                  <a:srgbClr val="FF0000"/>
                </a:solidFill>
              </a:rPr>
              <a:t>16</a:t>
            </a:r>
            <a:endParaRPr lang="en-US" altLang="en-US" sz="5400" b="1">
              <a:solidFill>
                <a:srgbClr val="FF0000"/>
              </a:solidFill>
            </a:endParaRPr>
          </a:p>
        </p:txBody>
      </p:sp>
      <p:sp>
        <p:nvSpPr>
          <p:cNvPr id="53261" name="Text Box 13"/>
          <p:cNvSpPr txBox="1">
            <a:spLocks noChangeArrowheads="1"/>
          </p:cNvSpPr>
          <p:nvPr/>
        </p:nvSpPr>
        <p:spPr bwMode="auto">
          <a:xfrm>
            <a:off x="5867400" y="4602163"/>
            <a:ext cx="2376488" cy="914400"/>
          </a:xfrm>
          <a:prstGeom prst="rect">
            <a:avLst/>
          </a:prstGeom>
          <a:solidFill>
            <a:srgbClr val="FFCC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EG" altLang="en-US" sz="5400" b="1">
                <a:solidFill>
                  <a:srgbClr val="0000FF"/>
                </a:solidFill>
              </a:rPr>
              <a:t>2</a:t>
            </a:r>
            <a:r>
              <a:rPr lang="ar-SA" altLang="en-US" sz="5400" b="1">
                <a:solidFill>
                  <a:srgbClr val="0000FF"/>
                </a:solidFill>
              </a:rPr>
              <a:t> × </a:t>
            </a:r>
            <a:r>
              <a:rPr lang="ar-EG" altLang="en-US" sz="5400" b="1">
                <a:solidFill>
                  <a:srgbClr val="0000FF"/>
                </a:solidFill>
              </a:rPr>
              <a:t>5</a:t>
            </a:r>
            <a:endParaRPr lang="en-US" altLang="en-US" sz="5400" b="1">
              <a:solidFill>
                <a:srgbClr val="0000FF"/>
              </a:solidFill>
            </a:endParaRPr>
          </a:p>
        </p:txBody>
      </p:sp>
      <p:sp>
        <p:nvSpPr>
          <p:cNvPr id="53262" name="Text Box 14"/>
          <p:cNvSpPr txBox="1">
            <a:spLocks noChangeArrowheads="1"/>
          </p:cNvSpPr>
          <p:nvPr/>
        </p:nvSpPr>
        <p:spPr bwMode="auto">
          <a:xfrm>
            <a:off x="1042988" y="4581525"/>
            <a:ext cx="2806700" cy="914400"/>
          </a:xfrm>
          <a:prstGeom prst="rect">
            <a:avLst/>
          </a:prstGeom>
          <a:solidFill>
            <a:srgbClr val="FFCC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EG" altLang="en-US" sz="5400" b="1">
                <a:solidFill>
                  <a:srgbClr val="0000FF"/>
                </a:solidFill>
              </a:rPr>
              <a:t>2</a:t>
            </a:r>
            <a:r>
              <a:rPr lang="ar-SA" altLang="en-US" sz="5400" b="1">
                <a:solidFill>
                  <a:srgbClr val="0000FF"/>
                </a:solidFill>
              </a:rPr>
              <a:t> × </a:t>
            </a:r>
            <a:r>
              <a:rPr lang="ar-EG" altLang="en-US" sz="5400" b="1">
                <a:solidFill>
                  <a:srgbClr val="0000FF"/>
                </a:solidFill>
              </a:rPr>
              <a:t>9</a:t>
            </a:r>
            <a:endParaRPr lang="en-US" altLang="en-US" sz="5400" b="1">
              <a:solidFill>
                <a:srgbClr val="0000FF"/>
              </a:solidFill>
            </a:endParaRPr>
          </a:p>
        </p:txBody>
      </p:sp>
      <p:sp>
        <p:nvSpPr>
          <p:cNvPr id="53263" name="Oval 15"/>
          <p:cNvSpPr>
            <a:spLocks noChangeArrowheads="1"/>
          </p:cNvSpPr>
          <p:nvPr/>
        </p:nvSpPr>
        <p:spPr bwMode="auto">
          <a:xfrm>
            <a:off x="4281488" y="4652965"/>
            <a:ext cx="1223962" cy="936625"/>
          </a:xfrm>
          <a:prstGeom prst="ellipse">
            <a:avLst/>
          </a:prstGeom>
          <a:solidFill>
            <a:srgbClr val="FF9966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3264" name="Text Box 16"/>
          <p:cNvSpPr txBox="1">
            <a:spLocks noChangeArrowheads="1"/>
          </p:cNvSpPr>
          <p:nvPr/>
        </p:nvSpPr>
        <p:spPr bwMode="auto">
          <a:xfrm>
            <a:off x="4506915" y="4664075"/>
            <a:ext cx="790575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EG" altLang="en-US" sz="5400" b="1">
                <a:solidFill>
                  <a:srgbClr val="FF0000"/>
                </a:solidFill>
              </a:rPr>
              <a:t>&lt;</a:t>
            </a:r>
            <a:endParaRPr lang="en-US" altLang="en-US" sz="5400" b="1">
              <a:solidFill>
                <a:srgbClr val="FF0000"/>
              </a:solidFill>
            </a:endParaRPr>
          </a:p>
        </p:txBody>
      </p:sp>
      <p:sp>
        <p:nvSpPr>
          <p:cNvPr id="53265" name="Text Box 17"/>
          <p:cNvSpPr txBox="1">
            <a:spLocks noChangeArrowheads="1"/>
          </p:cNvSpPr>
          <p:nvPr/>
        </p:nvSpPr>
        <p:spPr bwMode="auto">
          <a:xfrm>
            <a:off x="7739065" y="5538788"/>
            <a:ext cx="720725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SA" altLang="en-US" sz="5400" b="1">
                <a:solidFill>
                  <a:srgbClr val="0000FF"/>
                </a:solidFill>
              </a:rPr>
              <a:t>=</a:t>
            </a:r>
            <a:endParaRPr lang="en-US" altLang="en-US" sz="5400" b="1">
              <a:solidFill>
                <a:srgbClr val="0000FF"/>
              </a:solidFill>
            </a:endParaRPr>
          </a:p>
        </p:txBody>
      </p:sp>
      <p:sp>
        <p:nvSpPr>
          <p:cNvPr id="53266" name="Text Box 18"/>
          <p:cNvSpPr txBox="1">
            <a:spLocks noChangeArrowheads="1"/>
          </p:cNvSpPr>
          <p:nvPr/>
        </p:nvSpPr>
        <p:spPr bwMode="auto">
          <a:xfrm>
            <a:off x="2914652" y="5518150"/>
            <a:ext cx="720725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SA" altLang="en-US" sz="5400" b="1">
                <a:solidFill>
                  <a:srgbClr val="0000FF"/>
                </a:solidFill>
              </a:rPr>
              <a:t>=</a:t>
            </a:r>
            <a:endParaRPr lang="en-US" altLang="en-US" sz="5400" b="1">
              <a:solidFill>
                <a:srgbClr val="0000FF"/>
              </a:solidFill>
            </a:endParaRPr>
          </a:p>
        </p:txBody>
      </p:sp>
      <p:sp>
        <p:nvSpPr>
          <p:cNvPr id="53267" name="AutoShape 19"/>
          <p:cNvSpPr>
            <a:spLocks noChangeArrowheads="1"/>
          </p:cNvSpPr>
          <p:nvPr/>
        </p:nvSpPr>
        <p:spPr bwMode="auto">
          <a:xfrm>
            <a:off x="6156327" y="5621340"/>
            <a:ext cx="1654175" cy="919401"/>
          </a:xfrm>
          <a:prstGeom prst="roundRect">
            <a:avLst>
              <a:gd name="adj" fmla="val 16667"/>
            </a:avLst>
          </a:prstGeom>
          <a:solidFill>
            <a:srgbClr val="66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SA" altLang="en-US" sz="4800" b="1">
                <a:solidFill>
                  <a:srgbClr val="0000FF"/>
                </a:solidFill>
              </a:rPr>
              <a:t>   </a:t>
            </a:r>
            <a:endParaRPr lang="en-US" altLang="en-US" sz="4800" b="1">
              <a:solidFill>
                <a:srgbClr val="0000FF"/>
              </a:solidFill>
            </a:endParaRPr>
          </a:p>
        </p:txBody>
      </p:sp>
      <p:sp>
        <p:nvSpPr>
          <p:cNvPr id="53268" name="AutoShape 20"/>
          <p:cNvSpPr>
            <a:spLocks noChangeArrowheads="1"/>
          </p:cNvSpPr>
          <p:nvPr/>
        </p:nvSpPr>
        <p:spPr bwMode="auto">
          <a:xfrm>
            <a:off x="1333502" y="5622927"/>
            <a:ext cx="1654175" cy="919401"/>
          </a:xfrm>
          <a:prstGeom prst="roundRect">
            <a:avLst>
              <a:gd name="adj" fmla="val 16667"/>
            </a:avLst>
          </a:prstGeom>
          <a:solidFill>
            <a:srgbClr val="66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SA" altLang="en-US" sz="4800" b="1">
                <a:solidFill>
                  <a:srgbClr val="0000FF"/>
                </a:solidFill>
              </a:rPr>
              <a:t> </a:t>
            </a:r>
            <a:endParaRPr lang="en-US" altLang="en-US" sz="4800" b="1">
              <a:solidFill>
                <a:srgbClr val="0000FF"/>
              </a:solidFill>
            </a:endParaRPr>
          </a:p>
        </p:txBody>
      </p:sp>
      <p:sp>
        <p:nvSpPr>
          <p:cNvPr id="53269" name="Text Box 21"/>
          <p:cNvSpPr txBox="1">
            <a:spLocks noChangeArrowheads="1"/>
          </p:cNvSpPr>
          <p:nvPr/>
        </p:nvSpPr>
        <p:spPr bwMode="auto">
          <a:xfrm>
            <a:off x="6370638" y="5683250"/>
            <a:ext cx="12954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EG" altLang="en-US" sz="5400" b="1">
                <a:solidFill>
                  <a:srgbClr val="FF0000"/>
                </a:solidFill>
              </a:rPr>
              <a:t>10</a:t>
            </a:r>
            <a:endParaRPr lang="en-US" altLang="en-US" sz="5400" b="1">
              <a:solidFill>
                <a:srgbClr val="FF0000"/>
              </a:solidFill>
            </a:endParaRPr>
          </a:p>
        </p:txBody>
      </p:sp>
      <p:sp>
        <p:nvSpPr>
          <p:cNvPr id="53270" name="Text Box 22"/>
          <p:cNvSpPr txBox="1">
            <a:spLocks noChangeArrowheads="1"/>
          </p:cNvSpPr>
          <p:nvPr/>
        </p:nvSpPr>
        <p:spPr bwMode="auto">
          <a:xfrm>
            <a:off x="1547813" y="5661025"/>
            <a:ext cx="12954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EG" altLang="en-US" sz="5400" b="1">
                <a:solidFill>
                  <a:srgbClr val="FF0000"/>
                </a:solidFill>
              </a:rPr>
              <a:t>18</a:t>
            </a:r>
            <a:endParaRPr lang="en-US" altLang="en-US" sz="5400" b="1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32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32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32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32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32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32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32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32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32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32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32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32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54" grpId="0"/>
      <p:bldP spid="53259" grpId="0"/>
      <p:bldP spid="53260" grpId="0"/>
      <p:bldP spid="53264" grpId="0"/>
      <p:bldP spid="53269" grpId="0"/>
      <p:bldP spid="53270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Text Box 2"/>
          <p:cNvSpPr txBox="1">
            <a:spLocks noChangeArrowheads="1"/>
          </p:cNvSpPr>
          <p:nvPr/>
        </p:nvSpPr>
        <p:spPr bwMode="auto">
          <a:xfrm>
            <a:off x="5867400" y="1217613"/>
            <a:ext cx="2376488" cy="914400"/>
          </a:xfrm>
          <a:prstGeom prst="rect">
            <a:avLst/>
          </a:prstGeom>
          <a:solidFill>
            <a:srgbClr val="FFCC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EG" altLang="en-US" sz="5400" b="1">
                <a:solidFill>
                  <a:srgbClr val="0000FF"/>
                </a:solidFill>
              </a:rPr>
              <a:t>9</a:t>
            </a:r>
            <a:r>
              <a:rPr lang="ar-SA" altLang="en-US" sz="5400" b="1">
                <a:solidFill>
                  <a:srgbClr val="0000FF"/>
                </a:solidFill>
              </a:rPr>
              <a:t> </a:t>
            </a:r>
            <a:r>
              <a:rPr lang="ar-EG" altLang="en-US" sz="5400" b="1">
                <a:solidFill>
                  <a:srgbClr val="0000FF"/>
                </a:solidFill>
              </a:rPr>
              <a:t>+</a:t>
            </a:r>
            <a:r>
              <a:rPr lang="ar-SA" altLang="en-US" sz="5400" b="1">
                <a:solidFill>
                  <a:srgbClr val="0000FF"/>
                </a:solidFill>
              </a:rPr>
              <a:t> </a:t>
            </a:r>
            <a:r>
              <a:rPr lang="ar-EG" altLang="en-US" sz="5400" b="1">
                <a:solidFill>
                  <a:srgbClr val="0000FF"/>
                </a:solidFill>
              </a:rPr>
              <a:t>6</a:t>
            </a:r>
            <a:endParaRPr lang="en-US" altLang="en-US" sz="5400" b="1">
              <a:solidFill>
                <a:srgbClr val="0000FF"/>
              </a:solidFill>
            </a:endParaRPr>
          </a:p>
        </p:txBody>
      </p:sp>
      <p:sp>
        <p:nvSpPr>
          <p:cNvPr id="54275" name="Text Box 3"/>
          <p:cNvSpPr txBox="1">
            <a:spLocks noChangeArrowheads="1"/>
          </p:cNvSpPr>
          <p:nvPr/>
        </p:nvSpPr>
        <p:spPr bwMode="auto">
          <a:xfrm>
            <a:off x="1042988" y="1196975"/>
            <a:ext cx="2806700" cy="914400"/>
          </a:xfrm>
          <a:prstGeom prst="rect">
            <a:avLst/>
          </a:prstGeom>
          <a:solidFill>
            <a:srgbClr val="FFCC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EG" altLang="en-US" sz="5400" b="1">
                <a:solidFill>
                  <a:srgbClr val="0000FF"/>
                </a:solidFill>
              </a:rPr>
              <a:t>2</a:t>
            </a:r>
            <a:r>
              <a:rPr lang="ar-SA" altLang="en-US" sz="5400" b="1">
                <a:solidFill>
                  <a:srgbClr val="0000FF"/>
                </a:solidFill>
              </a:rPr>
              <a:t> × </a:t>
            </a:r>
            <a:r>
              <a:rPr lang="ar-EG" altLang="en-US" sz="5400" b="1">
                <a:solidFill>
                  <a:srgbClr val="0000FF"/>
                </a:solidFill>
              </a:rPr>
              <a:t>10</a:t>
            </a:r>
            <a:endParaRPr lang="en-US" altLang="en-US" sz="5400" b="1">
              <a:solidFill>
                <a:srgbClr val="0000FF"/>
              </a:solidFill>
            </a:endParaRPr>
          </a:p>
        </p:txBody>
      </p:sp>
      <p:sp>
        <p:nvSpPr>
          <p:cNvPr id="54276" name="Text Box 4"/>
          <p:cNvSpPr txBox="1">
            <a:spLocks noChangeArrowheads="1"/>
          </p:cNvSpPr>
          <p:nvPr/>
        </p:nvSpPr>
        <p:spPr bwMode="auto">
          <a:xfrm>
            <a:off x="0" y="290513"/>
            <a:ext cx="882015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SA" altLang="en-US" sz="4400" b="1">
                <a:solidFill>
                  <a:srgbClr val="FF0000"/>
                </a:solidFill>
              </a:rPr>
              <a:t>ضع علامة ( &gt; )  أو( &lt; ) أو ( = )</a:t>
            </a:r>
            <a:endParaRPr lang="en-US" altLang="en-US" sz="4400" b="1">
              <a:solidFill>
                <a:srgbClr val="FF0000"/>
              </a:solidFill>
            </a:endParaRPr>
          </a:p>
        </p:txBody>
      </p:sp>
      <p:sp>
        <p:nvSpPr>
          <p:cNvPr id="54277" name="Oval 5"/>
          <p:cNvSpPr>
            <a:spLocks noChangeArrowheads="1"/>
          </p:cNvSpPr>
          <p:nvPr/>
        </p:nvSpPr>
        <p:spPr bwMode="auto">
          <a:xfrm>
            <a:off x="4281488" y="1268415"/>
            <a:ext cx="1223962" cy="936625"/>
          </a:xfrm>
          <a:prstGeom prst="ellipse">
            <a:avLst/>
          </a:prstGeom>
          <a:solidFill>
            <a:srgbClr val="FF9966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4278" name="Text Box 6"/>
          <p:cNvSpPr txBox="1">
            <a:spLocks noChangeArrowheads="1"/>
          </p:cNvSpPr>
          <p:nvPr/>
        </p:nvSpPr>
        <p:spPr bwMode="auto">
          <a:xfrm>
            <a:off x="4506915" y="1279525"/>
            <a:ext cx="790575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EG" altLang="en-US" sz="5400" b="1">
                <a:solidFill>
                  <a:srgbClr val="FF0000"/>
                </a:solidFill>
              </a:rPr>
              <a:t>&lt;</a:t>
            </a:r>
            <a:endParaRPr lang="en-US" altLang="en-US" sz="5400" b="1">
              <a:solidFill>
                <a:srgbClr val="FF0000"/>
              </a:solidFill>
            </a:endParaRPr>
          </a:p>
        </p:txBody>
      </p:sp>
      <p:sp>
        <p:nvSpPr>
          <p:cNvPr id="54279" name="Text Box 7"/>
          <p:cNvSpPr txBox="1">
            <a:spLocks noChangeArrowheads="1"/>
          </p:cNvSpPr>
          <p:nvPr/>
        </p:nvSpPr>
        <p:spPr bwMode="auto">
          <a:xfrm>
            <a:off x="7739065" y="2154238"/>
            <a:ext cx="720725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SA" altLang="en-US" sz="5400" b="1">
                <a:solidFill>
                  <a:srgbClr val="0000FF"/>
                </a:solidFill>
              </a:rPr>
              <a:t>=</a:t>
            </a:r>
            <a:endParaRPr lang="en-US" altLang="en-US" sz="5400" b="1">
              <a:solidFill>
                <a:srgbClr val="0000FF"/>
              </a:solidFill>
            </a:endParaRPr>
          </a:p>
        </p:txBody>
      </p:sp>
      <p:sp>
        <p:nvSpPr>
          <p:cNvPr id="54280" name="Text Box 8"/>
          <p:cNvSpPr txBox="1">
            <a:spLocks noChangeArrowheads="1"/>
          </p:cNvSpPr>
          <p:nvPr/>
        </p:nvSpPr>
        <p:spPr bwMode="auto">
          <a:xfrm>
            <a:off x="2914652" y="2133600"/>
            <a:ext cx="720725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SA" altLang="en-US" sz="5400" b="1">
                <a:solidFill>
                  <a:srgbClr val="0000FF"/>
                </a:solidFill>
              </a:rPr>
              <a:t>=</a:t>
            </a:r>
            <a:endParaRPr lang="en-US" altLang="en-US" sz="5400" b="1">
              <a:solidFill>
                <a:srgbClr val="0000FF"/>
              </a:solidFill>
            </a:endParaRPr>
          </a:p>
        </p:txBody>
      </p:sp>
      <p:sp>
        <p:nvSpPr>
          <p:cNvPr id="54281" name="AutoShape 9"/>
          <p:cNvSpPr>
            <a:spLocks noChangeArrowheads="1"/>
          </p:cNvSpPr>
          <p:nvPr/>
        </p:nvSpPr>
        <p:spPr bwMode="auto">
          <a:xfrm>
            <a:off x="6156327" y="2236790"/>
            <a:ext cx="1654175" cy="919401"/>
          </a:xfrm>
          <a:prstGeom prst="roundRect">
            <a:avLst>
              <a:gd name="adj" fmla="val 16667"/>
            </a:avLst>
          </a:prstGeom>
          <a:solidFill>
            <a:srgbClr val="66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SA" altLang="en-US" sz="4800" b="1">
                <a:solidFill>
                  <a:srgbClr val="0000FF"/>
                </a:solidFill>
              </a:rPr>
              <a:t>   </a:t>
            </a:r>
            <a:endParaRPr lang="en-US" altLang="en-US" sz="4800" b="1">
              <a:solidFill>
                <a:srgbClr val="0000FF"/>
              </a:solidFill>
            </a:endParaRPr>
          </a:p>
        </p:txBody>
      </p:sp>
      <p:sp>
        <p:nvSpPr>
          <p:cNvPr id="54282" name="AutoShape 10"/>
          <p:cNvSpPr>
            <a:spLocks noChangeArrowheads="1"/>
          </p:cNvSpPr>
          <p:nvPr/>
        </p:nvSpPr>
        <p:spPr bwMode="auto">
          <a:xfrm>
            <a:off x="1333502" y="2238377"/>
            <a:ext cx="1654175" cy="919401"/>
          </a:xfrm>
          <a:prstGeom prst="roundRect">
            <a:avLst>
              <a:gd name="adj" fmla="val 16667"/>
            </a:avLst>
          </a:prstGeom>
          <a:solidFill>
            <a:srgbClr val="66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SA" altLang="en-US" sz="4800" b="1">
                <a:solidFill>
                  <a:srgbClr val="0000FF"/>
                </a:solidFill>
              </a:rPr>
              <a:t> </a:t>
            </a:r>
            <a:endParaRPr lang="en-US" altLang="en-US" sz="4800" b="1">
              <a:solidFill>
                <a:srgbClr val="0000FF"/>
              </a:solidFill>
            </a:endParaRPr>
          </a:p>
        </p:txBody>
      </p:sp>
      <p:sp>
        <p:nvSpPr>
          <p:cNvPr id="54283" name="Text Box 11"/>
          <p:cNvSpPr txBox="1">
            <a:spLocks noChangeArrowheads="1"/>
          </p:cNvSpPr>
          <p:nvPr/>
        </p:nvSpPr>
        <p:spPr bwMode="auto">
          <a:xfrm>
            <a:off x="6370638" y="2298700"/>
            <a:ext cx="12954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EG" altLang="en-US" sz="5400" b="1">
                <a:solidFill>
                  <a:srgbClr val="FF0000"/>
                </a:solidFill>
              </a:rPr>
              <a:t>15</a:t>
            </a:r>
            <a:endParaRPr lang="en-US" altLang="en-US" sz="5400" b="1">
              <a:solidFill>
                <a:srgbClr val="FF0000"/>
              </a:solidFill>
            </a:endParaRPr>
          </a:p>
        </p:txBody>
      </p:sp>
      <p:sp>
        <p:nvSpPr>
          <p:cNvPr id="54284" name="Text Box 12"/>
          <p:cNvSpPr txBox="1">
            <a:spLocks noChangeArrowheads="1"/>
          </p:cNvSpPr>
          <p:nvPr/>
        </p:nvSpPr>
        <p:spPr bwMode="auto">
          <a:xfrm>
            <a:off x="1547813" y="2276475"/>
            <a:ext cx="12954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EG" altLang="en-US" sz="5400" b="1">
                <a:solidFill>
                  <a:srgbClr val="FF0000"/>
                </a:solidFill>
              </a:rPr>
              <a:t>20</a:t>
            </a:r>
            <a:endParaRPr lang="en-US" altLang="en-US" sz="5400" b="1">
              <a:solidFill>
                <a:srgbClr val="FF0000"/>
              </a:solidFill>
            </a:endParaRPr>
          </a:p>
        </p:txBody>
      </p:sp>
      <p:sp>
        <p:nvSpPr>
          <p:cNvPr id="54285" name="Text Box 13"/>
          <p:cNvSpPr txBox="1">
            <a:spLocks noChangeArrowheads="1"/>
          </p:cNvSpPr>
          <p:nvPr/>
        </p:nvSpPr>
        <p:spPr bwMode="auto">
          <a:xfrm>
            <a:off x="5867400" y="4602163"/>
            <a:ext cx="2376488" cy="914400"/>
          </a:xfrm>
          <a:prstGeom prst="rect">
            <a:avLst/>
          </a:prstGeom>
          <a:solidFill>
            <a:srgbClr val="FFCC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EG" altLang="en-US" sz="5400" b="1">
                <a:solidFill>
                  <a:srgbClr val="0000FF"/>
                </a:solidFill>
              </a:rPr>
              <a:t>2</a:t>
            </a:r>
            <a:r>
              <a:rPr lang="ar-SA" altLang="en-US" sz="5400" b="1">
                <a:solidFill>
                  <a:srgbClr val="0000FF"/>
                </a:solidFill>
              </a:rPr>
              <a:t> × </a:t>
            </a:r>
            <a:r>
              <a:rPr lang="ar-EG" altLang="en-US" sz="5400" b="1">
                <a:solidFill>
                  <a:srgbClr val="0000FF"/>
                </a:solidFill>
              </a:rPr>
              <a:t>7</a:t>
            </a:r>
            <a:endParaRPr lang="en-US" altLang="en-US" sz="5400" b="1">
              <a:solidFill>
                <a:srgbClr val="0000FF"/>
              </a:solidFill>
            </a:endParaRPr>
          </a:p>
        </p:txBody>
      </p:sp>
      <p:sp>
        <p:nvSpPr>
          <p:cNvPr id="54286" name="Text Box 14"/>
          <p:cNvSpPr txBox="1">
            <a:spLocks noChangeArrowheads="1"/>
          </p:cNvSpPr>
          <p:nvPr/>
        </p:nvSpPr>
        <p:spPr bwMode="auto">
          <a:xfrm>
            <a:off x="1042988" y="4581525"/>
            <a:ext cx="2806700" cy="914400"/>
          </a:xfrm>
          <a:prstGeom prst="rect">
            <a:avLst/>
          </a:prstGeom>
          <a:solidFill>
            <a:srgbClr val="FFCC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EG" altLang="en-US" sz="5400" b="1">
                <a:solidFill>
                  <a:srgbClr val="0000FF"/>
                </a:solidFill>
              </a:rPr>
              <a:t>4</a:t>
            </a:r>
            <a:r>
              <a:rPr lang="ar-SA" altLang="en-US" sz="5400" b="1">
                <a:solidFill>
                  <a:srgbClr val="0000FF"/>
                </a:solidFill>
              </a:rPr>
              <a:t> </a:t>
            </a:r>
            <a:r>
              <a:rPr lang="ar-EG" altLang="en-US" sz="5400" b="1">
                <a:solidFill>
                  <a:srgbClr val="0000FF"/>
                </a:solidFill>
              </a:rPr>
              <a:t>+</a:t>
            </a:r>
            <a:r>
              <a:rPr lang="ar-SA" altLang="en-US" sz="5400" b="1">
                <a:solidFill>
                  <a:srgbClr val="0000FF"/>
                </a:solidFill>
              </a:rPr>
              <a:t> </a:t>
            </a:r>
            <a:r>
              <a:rPr lang="ar-EG" altLang="en-US" sz="5400" b="1">
                <a:solidFill>
                  <a:srgbClr val="0000FF"/>
                </a:solidFill>
              </a:rPr>
              <a:t>10</a:t>
            </a:r>
            <a:endParaRPr lang="en-US" altLang="en-US" sz="5400" b="1">
              <a:solidFill>
                <a:srgbClr val="0000FF"/>
              </a:solidFill>
            </a:endParaRPr>
          </a:p>
        </p:txBody>
      </p:sp>
      <p:sp>
        <p:nvSpPr>
          <p:cNvPr id="54287" name="Oval 15"/>
          <p:cNvSpPr>
            <a:spLocks noChangeArrowheads="1"/>
          </p:cNvSpPr>
          <p:nvPr/>
        </p:nvSpPr>
        <p:spPr bwMode="auto">
          <a:xfrm>
            <a:off x="4281488" y="4652965"/>
            <a:ext cx="1223962" cy="936625"/>
          </a:xfrm>
          <a:prstGeom prst="ellipse">
            <a:avLst/>
          </a:prstGeom>
          <a:solidFill>
            <a:srgbClr val="FF9966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4288" name="Text Box 16"/>
          <p:cNvSpPr txBox="1">
            <a:spLocks noChangeArrowheads="1"/>
          </p:cNvSpPr>
          <p:nvPr/>
        </p:nvSpPr>
        <p:spPr bwMode="auto">
          <a:xfrm>
            <a:off x="4506915" y="4664075"/>
            <a:ext cx="790575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EG" altLang="en-US" sz="5400" b="1">
                <a:solidFill>
                  <a:srgbClr val="FF0000"/>
                </a:solidFill>
              </a:rPr>
              <a:t>=</a:t>
            </a:r>
            <a:endParaRPr lang="en-US" altLang="en-US" sz="5400" b="1">
              <a:solidFill>
                <a:srgbClr val="FF0000"/>
              </a:solidFill>
            </a:endParaRPr>
          </a:p>
        </p:txBody>
      </p:sp>
      <p:sp>
        <p:nvSpPr>
          <p:cNvPr id="54289" name="Text Box 17"/>
          <p:cNvSpPr txBox="1">
            <a:spLocks noChangeArrowheads="1"/>
          </p:cNvSpPr>
          <p:nvPr/>
        </p:nvSpPr>
        <p:spPr bwMode="auto">
          <a:xfrm>
            <a:off x="7739065" y="5538788"/>
            <a:ext cx="720725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SA" altLang="en-US" sz="5400" b="1">
                <a:solidFill>
                  <a:srgbClr val="0000FF"/>
                </a:solidFill>
              </a:rPr>
              <a:t>=</a:t>
            </a:r>
            <a:endParaRPr lang="en-US" altLang="en-US" sz="5400" b="1">
              <a:solidFill>
                <a:srgbClr val="0000FF"/>
              </a:solidFill>
            </a:endParaRPr>
          </a:p>
        </p:txBody>
      </p:sp>
      <p:sp>
        <p:nvSpPr>
          <p:cNvPr id="54290" name="Text Box 18"/>
          <p:cNvSpPr txBox="1">
            <a:spLocks noChangeArrowheads="1"/>
          </p:cNvSpPr>
          <p:nvPr/>
        </p:nvSpPr>
        <p:spPr bwMode="auto">
          <a:xfrm>
            <a:off x="2914652" y="5518150"/>
            <a:ext cx="720725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SA" altLang="en-US" sz="5400" b="1">
                <a:solidFill>
                  <a:srgbClr val="0000FF"/>
                </a:solidFill>
              </a:rPr>
              <a:t>=</a:t>
            </a:r>
            <a:endParaRPr lang="en-US" altLang="en-US" sz="5400" b="1">
              <a:solidFill>
                <a:srgbClr val="0000FF"/>
              </a:solidFill>
            </a:endParaRPr>
          </a:p>
        </p:txBody>
      </p:sp>
      <p:sp>
        <p:nvSpPr>
          <p:cNvPr id="54291" name="AutoShape 19"/>
          <p:cNvSpPr>
            <a:spLocks noChangeArrowheads="1"/>
          </p:cNvSpPr>
          <p:nvPr/>
        </p:nvSpPr>
        <p:spPr bwMode="auto">
          <a:xfrm>
            <a:off x="6156327" y="5621340"/>
            <a:ext cx="1654175" cy="919401"/>
          </a:xfrm>
          <a:prstGeom prst="roundRect">
            <a:avLst>
              <a:gd name="adj" fmla="val 16667"/>
            </a:avLst>
          </a:prstGeom>
          <a:solidFill>
            <a:srgbClr val="66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SA" altLang="en-US" sz="4800" b="1">
                <a:solidFill>
                  <a:srgbClr val="0000FF"/>
                </a:solidFill>
              </a:rPr>
              <a:t>   </a:t>
            </a:r>
            <a:endParaRPr lang="en-US" altLang="en-US" sz="4800" b="1">
              <a:solidFill>
                <a:srgbClr val="0000FF"/>
              </a:solidFill>
            </a:endParaRPr>
          </a:p>
        </p:txBody>
      </p:sp>
      <p:sp>
        <p:nvSpPr>
          <p:cNvPr id="54292" name="AutoShape 20"/>
          <p:cNvSpPr>
            <a:spLocks noChangeArrowheads="1"/>
          </p:cNvSpPr>
          <p:nvPr/>
        </p:nvSpPr>
        <p:spPr bwMode="auto">
          <a:xfrm>
            <a:off x="1333502" y="5622927"/>
            <a:ext cx="1654175" cy="919401"/>
          </a:xfrm>
          <a:prstGeom prst="roundRect">
            <a:avLst>
              <a:gd name="adj" fmla="val 16667"/>
            </a:avLst>
          </a:prstGeom>
          <a:solidFill>
            <a:srgbClr val="66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SA" altLang="en-US" sz="4800" b="1">
                <a:solidFill>
                  <a:srgbClr val="0000FF"/>
                </a:solidFill>
              </a:rPr>
              <a:t> </a:t>
            </a:r>
            <a:endParaRPr lang="en-US" altLang="en-US" sz="4800" b="1">
              <a:solidFill>
                <a:srgbClr val="0000FF"/>
              </a:solidFill>
            </a:endParaRPr>
          </a:p>
        </p:txBody>
      </p:sp>
      <p:sp>
        <p:nvSpPr>
          <p:cNvPr id="54293" name="Text Box 21"/>
          <p:cNvSpPr txBox="1">
            <a:spLocks noChangeArrowheads="1"/>
          </p:cNvSpPr>
          <p:nvPr/>
        </p:nvSpPr>
        <p:spPr bwMode="auto">
          <a:xfrm>
            <a:off x="6370638" y="5683250"/>
            <a:ext cx="12954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EG" altLang="en-US" sz="5400" b="1">
                <a:solidFill>
                  <a:srgbClr val="FF0000"/>
                </a:solidFill>
              </a:rPr>
              <a:t>14</a:t>
            </a:r>
            <a:endParaRPr lang="en-US" altLang="en-US" sz="5400" b="1">
              <a:solidFill>
                <a:srgbClr val="FF0000"/>
              </a:solidFill>
            </a:endParaRPr>
          </a:p>
        </p:txBody>
      </p:sp>
      <p:sp>
        <p:nvSpPr>
          <p:cNvPr id="54294" name="Text Box 22"/>
          <p:cNvSpPr txBox="1">
            <a:spLocks noChangeArrowheads="1"/>
          </p:cNvSpPr>
          <p:nvPr/>
        </p:nvSpPr>
        <p:spPr bwMode="auto">
          <a:xfrm>
            <a:off x="1547813" y="5661025"/>
            <a:ext cx="12954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EG" altLang="en-US" sz="5400" b="1">
                <a:solidFill>
                  <a:srgbClr val="FF0000"/>
                </a:solidFill>
              </a:rPr>
              <a:t>14</a:t>
            </a:r>
            <a:endParaRPr lang="en-US" altLang="en-US" sz="5400" b="1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2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2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42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42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42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42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42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42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42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42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42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42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78" grpId="0"/>
      <p:bldP spid="54283" grpId="0"/>
      <p:bldP spid="54284" grpId="0"/>
      <p:bldP spid="54288" grpId="0"/>
      <p:bldP spid="54293" grpId="0"/>
      <p:bldP spid="54294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Text Box 2"/>
          <p:cNvSpPr txBox="1">
            <a:spLocks noChangeArrowheads="1"/>
          </p:cNvSpPr>
          <p:nvPr/>
        </p:nvSpPr>
        <p:spPr bwMode="auto">
          <a:xfrm>
            <a:off x="5867400" y="1217613"/>
            <a:ext cx="2376488" cy="914400"/>
          </a:xfrm>
          <a:prstGeom prst="rect">
            <a:avLst/>
          </a:prstGeom>
          <a:solidFill>
            <a:srgbClr val="FFCC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EG" altLang="en-US" sz="5400" b="1">
                <a:solidFill>
                  <a:srgbClr val="0000FF"/>
                </a:solidFill>
              </a:rPr>
              <a:t>7</a:t>
            </a:r>
            <a:r>
              <a:rPr lang="ar-SA" altLang="en-US" sz="5400" b="1">
                <a:solidFill>
                  <a:srgbClr val="0000FF"/>
                </a:solidFill>
              </a:rPr>
              <a:t> </a:t>
            </a:r>
            <a:r>
              <a:rPr lang="ar-EG" altLang="en-US" sz="5400" b="1">
                <a:solidFill>
                  <a:srgbClr val="0000FF"/>
                </a:solidFill>
              </a:rPr>
              <a:t>+</a:t>
            </a:r>
            <a:r>
              <a:rPr lang="ar-SA" altLang="en-US" sz="5400" b="1">
                <a:solidFill>
                  <a:srgbClr val="0000FF"/>
                </a:solidFill>
              </a:rPr>
              <a:t> </a:t>
            </a:r>
            <a:r>
              <a:rPr lang="ar-EG" altLang="en-US" sz="5400" b="1">
                <a:solidFill>
                  <a:srgbClr val="0000FF"/>
                </a:solidFill>
              </a:rPr>
              <a:t>6</a:t>
            </a:r>
            <a:endParaRPr lang="en-US" altLang="en-US" sz="5400" b="1">
              <a:solidFill>
                <a:srgbClr val="0000FF"/>
              </a:solidFill>
            </a:endParaRPr>
          </a:p>
        </p:txBody>
      </p:sp>
      <p:sp>
        <p:nvSpPr>
          <p:cNvPr id="55299" name="Text Box 3"/>
          <p:cNvSpPr txBox="1">
            <a:spLocks noChangeArrowheads="1"/>
          </p:cNvSpPr>
          <p:nvPr/>
        </p:nvSpPr>
        <p:spPr bwMode="auto">
          <a:xfrm>
            <a:off x="1042988" y="1196975"/>
            <a:ext cx="2806700" cy="914400"/>
          </a:xfrm>
          <a:prstGeom prst="rect">
            <a:avLst/>
          </a:prstGeom>
          <a:solidFill>
            <a:srgbClr val="FFCC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EG" altLang="en-US" sz="5400" b="1">
                <a:solidFill>
                  <a:srgbClr val="0000FF"/>
                </a:solidFill>
              </a:rPr>
              <a:t>2</a:t>
            </a:r>
            <a:r>
              <a:rPr lang="ar-SA" altLang="en-US" sz="5400" b="1">
                <a:solidFill>
                  <a:srgbClr val="0000FF"/>
                </a:solidFill>
              </a:rPr>
              <a:t> × </a:t>
            </a:r>
            <a:r>
              <a:rPr lang="ar-EG" altLang="en-US" sz="5400" b="1">
                <a:solidFill>
                  <a:srgbClr val="0000FF"/>
                </a:solidFill>
              </a:rPr>
              <a:t>9</a:t>
            </a:r>
            <a:endParaRPr lang="en-US" altLang="en-US" sz="5400" b="1">
              <a:solidFill>
                <a:srgbClr val="0000FF"/>
              </a:solidFill>
            </a:endParaRPr>
          </a:p>
        </p:txBody>
      </p:sp>
      <p:sp>
        <p:nvSpPr>
          <p:cNvPr id="55300" name="Text Box 4"/>
          <p:cNvSpPr txBox="1">
            <a:spLocks noChangeArrowheads="1"/>
          </p:cNvSpPr>
          <p:nvPr/>
        </p:nvSpPr>
        <p:spPr bwMode="auto">
          <a:xfrm>
            <a:off x="0" y="290513"/>
            <a:ext cx="882015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SA" altLang="en-US" sz="4400" b="1">
                <a:solidFill>
                  <a:srgbClr val="FF0000"/>
                </a:solidFill>
              </a:rPr>
              <a:t>ضع علامة ( &gt; )  أو( &lt; ) أو ( = )</a:t>
            </a:r>
            <a:endParaRPr lang="en-US" altLang="en-US" sz="4400" b="1">
              <a:solidFill>
                <a:srgbClr val="FF0000"/>
              </a:solidFill>
            </a:endParaRPr>
          </a:p>
        </p:txBody>
      </p:sp>
      <p:sp>
        <p:nvSpPr>
          <p:cNvPr id="55301" name="Oval 5"/>
          <p:cNvSpPr>
            <a:spLocks noChangeArrowheads="1"/>
          </p:cNvSpPr>
          <p:nvPr/>
        </p:nvSpPr>
        <p:spPr bwMode="auto">
          <a:xfrm>
            <a:off x="4281488" y="1268415"/>
            <a:ext cx="1223962" cy="936625"/>
          </a:xfrm>
          <a:prstGeom prst="ellipse">
            <a:avLst/>
          </a:prstGeom>
          <a:solidFill>
            <a:srgbClr val="FF9966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5302" name="Text Box 6"/>
          <p:cNvSpPr txBox="1">
            <a:spLocks noChangeArrowheads="1"/>
          </p:cNvSpPr>
          <p:nvPr/>
        </p:nvSpPr>
        <p:spPr bwMode="auto">
          <a:xfrm>
            <a:off x="4506915" y="1279525"/>
            <a:ext cx="790575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EG" altLang="en-US" sz="5400" b="1">
                <a:solidFill>
                  <a:srgbClr val="FF0000"/>
                </a:solidFill>
              </a:rPr>
              <a:t>&lt;</a:t>
            </a:r>
            <a:endParaRPr lang="en-US" altLang="en-US" sz="5400" b="1">
              <a:solidFill>
                <a:srgbClr val="FF0000"/>
              </a:solidFill>
            </a:endParaRPr>
          </a:p>
        </p:txBody>
      </p:sp>
      <p:sp>
        <p:nvSpPr>
          <p:cNvPr id="55303" name="Text Box 7"/>
          <p:cNvSpPr txBox="1">
            <a:spLocks noChangeArrowheads="1"/>
          </p:cNvSpPr>
          <p:nvPr/>
        </p:nvSpPr>
        <p:spPr bwMode="auto">
          <a:xfrm>
            <a:off x="7739065" y="2154238"/>
            <a:ext cx="720725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SA" altLang="en-US" sz="5400" b="1">
                <a:solidFill>
                  <a:srgbClr val="0000FF"/>
                </a:solidFill>
              </a:rPr>
              <a:t>=</a:t>
            </a:r>
            <a:endParaRPr lang="en-US" altLang="en-US" sz="5400" b="1">
              <a:solidFill>
                <a:srgbClr val="0000FF"/>
              </a:solidFill>
            </a:endParaRPr>
          </a:p>
        </p:txBody>
      </p:sp>
      <p:sp>
        <p:nvSpPr>
          <p:cNvPr id="55304" name="Text Box 8"/>
          <p:cNvSpPr txBox="1">
            <a:spLocks noChangeArrowheads="1"/>
          </p:cNvSpPr>
          <p:nvPr/>
        </p:nvSpPr>
        <p:spPr bwMode="auto">
          <a:xfrm>
            <a:off x="2914652" y="2133600"/>
            <a:ext cx="720725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SA" altLang="en-US" sz="5400" b="1">
                <a:solidFill>
                  <a:srgbClr val="0000FF"/>
                </a:solidFill>
              </a:rPr>
              <a:t>=</a:t>
            </a:r>
            <a:endParaRPr lang="en-US" altLang="en-US" sz="5400" b="1">
              <a:solidFill>
                <a:srgbClr val="0000FF"/>
              </a:solidFill>
            </a:endParaRPr>
          </a:p>
        </p:txBody>
      </p:sp>
      <p:sp>
        <p:nvSpPr>
          <p:cNvPr id="55305" name="AutoShape 9"/>
          <p:cNvSpPr>
            <a:spLocks noChangeArrowheads="1"/>
          </p:cNvSpPr>
          <p:nvPr/>
        </p:nvSpPr>
        <p:spPr bwMode="auto">
          <a:xfrm>
            <a:off x="6156327" y="2236790"/>
            <a:ext cx="1654175" cy="919401"/>
          </a:xfrm>
          <a:prstGeom prst="roundRect">
            <a:avLst>
              <a:gd name="adj" fmla="val 16667"/>
            </a:avLst>
          </a:prstGeom>
          <a:solidFill>
            <a:srgbClr val="66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SA" altLang="en-US" sz="4800" b="1">
                <a:solidFill>
                  <a:srgbClr val="0000FF"/>
                </a:solidFill>
              </a:rPr>
              <a:t>   </a:t>
            </a:r>
            <a:endParaRPr lang="en-US" altLang="en-US" sz="4800" b="1">
              <a:solidFill>
                <a:srgbClr val="0000FF"/>
              </a:solidFill>
            </a:endParaRPr>
          </a:p>
        </p:txBody>
      </p:sp>
      <p:sp>
        <p:nvSpPr>
          <p:cNvPr id="55306" name="AutoShape 10"/>
          <p:cNvSpPr>
            <a:spLocks noChangeArrowheads="1"/>
          </p:cNvSpPr>
          <p:nvPr/>
        </p:nvSpPr>
        <p:spPr bwMode="auto">
          <a:xfrm>
            <a:off x="1333502" y="2238377"/>
            <a:ext cx="1654175" cy="919401"/>
          </a:xfrm>
          <a:prstGeom prst="roundRect">
            <a:avLst>
              <a:gd name="adj" fmla="val 16667"/>
            </a:avLst>
          </a:prstGeom>
          <a:solidFill>
            <a:srgbClr val="66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SA" altLang="en-US" sz="4800" b="1">
                <a:solidFill>
                  <a:srgbClr val="0000FF"/>
                </a:solidFill>
              </a:rPr>
              <a:t> </a:t>
            </a:r>
            <a:endParaRPr lang="en-US" altLang="en-US" sz="4800" b="1">
              <a:solidFill>
                <a:srgbClr val="0000FF"/>
              </a:solidFill>
            </a:endParaRPr>
          </a:p>
        </p:txBody>
      </p:sp>
      <p:sp>
        <p:nvSpPr>
          <p:cNvPr id="55307" name="Text Box 11"/>
          <p:cNvSpPr txBox="1">
            <a:spLocks noChangeArrowheads="1"/>
          </p:cNvSpPr>
          <p:nvPr/>
        </p:nvSpPr>
        <p:spPr bwMode="auto">
          <a:xfrm>
            <a:off x="6370638" y="2298700"/>
            <a:ext cx="12954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EG" altLang="en-US" sz="5400" b="1">
                <a:solidFill>
                  <a:srgbClr val="FF0000"/>
                </a:solidFill>
              </a:rPr>
              <a:t>13</a:t>
            </a:r>
            <a:endParaRPr lang="en-US" altLang="en-US" sz="5400" b="1">
              <a:solidFill>
                <a:srgbClr val="FF0000"/>
              </a:solidFill>
            </a:endParaRPr>
          </a:p>
        </p:txBody>
      </p:sp>
      <p:sp>
        <p:nvSpPr>
          <p:cNvPr id="55308" name="Text Box 12"/>
          <p:cNvSpPr txBox="1">
            <a:spLocks noChangeArrowheads="1"/>
          </p:cNvSpPr>
          <p:nvPr/>
        </p:nvSpPr>
        <p:spPr bwMode="auto">
          <a:xfrm>
            <a:off x="1547813" y="2276475"/>
            <a:ext cx="12954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EG" altLang="en-US" sz="5400" b="1">
                <a:solidFill>
                  <a:srgbClr val="FF0000"/>
                </a:solidFill>
              </a:rPr>
              <a:t>18</a:t>
            </a:r>
            <a:endParaRPr lang="en-US" altLang="en-US" sz="5400" b="1">
              <a:solidFill>
                <a:srgbClr val="FF0000"/>
              </a:solidFill>
            </a:endParaRPr>
          </a:p>
        </p:txBody>
      </p:sp>
      <p:sp>
        <p:nvSpPr>
          <p:cNvPr id="55309" name="Text Box 13"/>
          <p:cNvSpPr txBox="1">
            <a:spLocks noChangeArrowheads="1"/>
          </p:cNvSpPr>
          <p:nvPr/>
        </p:nvSpPr>
        <p:spPr bwMode="auto">
          <a:xfrm>
            <a:off x="5867400" y="4602163"/>
            <a:ext cx="2376488" cy="914400"/>
          </a:xfrm>
          <a:prstGeom prst="rect">
            <a:avLst/>
          </a:prstGeom>
          <a:solidFill>
            <a:srgbClr val="FFCC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EG" altLang="en-US" sz="5400" b="1">
                <a:solidFill>
                  <a:srgbClr val="0000FF"/>
                </a:solidFill>
              </a:rPr>
              <a:t>2</a:t>
            </a:r>
            <a:r>
              <a:rPr lang="ar-SA" altLang="en-US" sz="5400" b="1">
                <a:solidFill>
                  <a:srgbClr val="0000FF"/>
                </a:solidFill>
              </a:rPr>
              <a:t> × </a:t>
            </a:r>
            <a:r>
              <a:rPr lang="ar-EG" altLang="en-US" sz="5400" b="1">
                <a:solidFill>
                  <a:srgbClr val="0000FF"/>
                </a:solidFill>
              </a:rPr>
              <a:t>5</a:t>
            </a:r>
            <a:endParaRPr lang="en-US" altLang="en-US" sz="5400" b="1">
              <a:solidFill>
                <a:srgbClr val="0000FF"/>
              </a:solidFill>
            </a:endParaRPr>
          </a:p>
        </p:txBody>
      </p:sp>
      <p:sp>
        <p:nvSpPr>
          <p:cNvPr id="55310" name="Text Box 14"/>
          <p:cNvSpPr txBox="1">
            <a:spLocks noChangeArrowheads="1"/>
          </p:cNvSpPr>
          <p:nvPr/>
        </p:nvSpPr>
        <p:spPr bwMode="auto">
          <a:xfrm>
            <a:off x="1042988" y="4581525"/>
            <a:ext cx="2806700" cy="914400"/>
          </a:xfrm>
          <a:prstGeom prst="rect">
            <a:avLst/>
          </a:prstGeom>
          <a:solidFill>
            <a:srgbClr val="FFCC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EG" altLang="en-US" sz="5400" b="1">
                <a:solidFill>
                  <a:srgbClr val="0000FF"/>
                </a:solidFill>
              </a:rPr>
              <a:t>69</a:t>
            </a:r>
            <a:r>
              <a:rPr lang="ar-SA" altLang="en-US" sz="5400" b="1">
                <a:solidFill>
                  <a:srgbClr val="0000FF"/>
                </a:solidFill>
              </a:rPr>
              <a:t> </a:t>
            </a:r>
            <a:r>
              <a:rPr lang="ar-EG" altLang="en-US" sz="5400" b="1">
                <a:solidFill>
                  <a:srgbClr val="0000FF"/>
                </a:solidFill>
              </a:rPr>
              <a:t>-</a:t>
            </a:r>
            <a:r>
              <a:rPr lang="ar-SA" altLang="en-US" sz="5400" b="1">
                <a:solidFill>
                  <a:srgbClr val="0000FF"/>
                </a:solidFill>
              </a:rPr>
              <a:t> </a:t>
            </a:r>
            <a:r>
              <a:rPr lang="ar-EG" altLang="en-US" sz="5400" b="1">
                <a:solidFill>
                  <a:srgbClr val="0000FF"/>
                </a:solidFill>
              </a:rPr>
              <a:t>60</a:t>
            </a:r>
            <a:endParaRPr lang="en-US" altLang="en-US" sz="5400" b="1">
              <a:solidFill>
                <a:srgbClr val="0000FF"/>
              </a:solidFill>
            </a:endParaRPr>
          </a:p>
        </p:txBody>
      </p:sp>
      <p:sp>
        <p:nvSpPr>
          <p:cNvPr id="55311" name="Oval 15"/>
          <p:cNvSpPr>
            <a:spLocks noChangeArrowheads="1"/>
          </p:cNvSpPr>
          <p:nvPr/>
        </p:nvSpPr>
        <p:spPr bwMode="auto">
          <a:xfrm>
            <a:off x="4281488" y="4652965"/>
            <a:ext cx="1223962" cy="936625"/>
          </a:xfrm>
          <a:prstGeom prst="ellipse">
            <a:avLst/>
          </a:prstGeom>
          <a:solidFill>
            <a:srgbClr val="FF9966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5312" name="Text Box 16"/>
          <p:cNvSpPr txBox="1">
            <a:spLocks noChangeArrowheads="1"/>
          </p:cNvSpPr>
          <p:nvPr/>
        </p:nvSpPr>
        <p:spPr bwMode="auto">
          <a:xfrm>
            <a:off x="4506915" y="4664075"/>
            <a:ext cx="790575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EG" altLang="en-US" sz="5400" b="1">
                <a:solidFill>
                  <a:srgbClr val="FF0000"/>
                </a:solidFill>
              </a:rPr>
              <a:t>&gt;</a:t>
            </a:r>
            <a:endParaRPr lang="en-US" altLang="en-US" sz="5400" b="1">
              <a:solidFill>
                <a:srgbClr val="FF0000"/>
              </a:solidFill>
            </a:endParaRPr>
          </a:p>
        </p:txBody>
      </p:sp>
      <p:sp>
        <p:nvSpPr>
          <p:cNvPr id="55313" name="Text Box 17"/>
          <p:cNvSpPr txBox="1">
            <a:spLocks noChangeArrowheads="1"/>
          </p:cNvSpPr>
          <p:nvPr/>
        </p:nvSpPr>
        <p:spPr bwMode="auto">
          <a:xfrm>
            <a:off x="7739065" y="5538788"/>
            <a:ext cx="720725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SA" altLang="en-US" sz="5400" b="1">
                <a:solidFill>
                  <a:srgbClr val="0000FF"/>
                </a:solidFill>
              </a:rPr>
              <a:t>=</a:t>
            </a:r>
            <a:endParaRPr lang="en-US" altLang="en-US" sz="5400" b="1">
              <a:solidFill>
                <a:srgbClr val="0000FF"/>
              </a:solidFill>
            </a:endParaRPr>
          </a:p>
        </p:txBody>
      </p:sp>
      <p:sp>
        <p:nvSpPr>
          <p:cNvPr id="55314" name="Text Box 18"/>
          <p:cNvSpPr txBox="1">
            <a:spLocks noChangeArrowheads="1"/>
          </p:cNvSpPr>
          <p:nvPr/>
        </p:nvSpPr>
        <p:spPr bwMode="auto">
          <a:xfrm>
            <a:off x="2914652" y="5518150"/>
            <a:ext cx="720725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SA" altLang="en-US" sz="5400" b="1">
                <a:solidFill>
                  <a:srgbClr val="0000FF"/>
                </a:solidFill>
              </a:rPr>
              <a:t>=</a:t>
            </a:r>
            <a:endParaRPr lang="en-US" altLang="en-US" sz="5400" b="1">
              <a:solidFill>
                <a:srgbClr val="0000FF"/>
              </a:solidFill>
            </a:endParaRPr>
          </a:p>
        </p:txBody>
      </p:sp>
      <p:sp>
        <p:nvSpPr>
          <p:cNvPr id="55315" name="AutoShape 19"/>
          <p:cNvSpPr>
            <a:spLocks noChangeArrowheads="1"/>
          </p:cNvSpPr>
          <p:nvPr/>
        </p:nvSpPr>
        <p:spPr bwMode="auto">
          <a:xfrm>
            <a:off x="6156327" y="5621340"/>
            <a:ext cx="1654175" cy="919401"/>
          </a:xfrm>
          <a:prstGeom prst="roundRect">
            <a:avLst>
              <a:gd name="adj" fmla="val 16667"/>
            </a:avLst>
          </a:prstGeom>
          <a:solidFill>
            <a:srgbClr val="66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SA" altLang="en-US" sz="4800" b="1">
                <a:solidFill>
                  <a:srgbClr val="0000FF"/>
                </a:solidFill>
              </a:rPr>
              <a:t>   </a:t>
            </a:r>
            <a:endParaRPr lang="en-US" altLang="en-US" sz="4800" b="1">
              <a:solidFill>
                <a:srgbClr val="0000FF"/>
              </a:solidFill>
            </a:endParaRPr>
          </a:p>
        </p:txBody>
      </p:sp>
      <p:sp>
        <p:nvSpPr>
          <p:cNvPr id="55316" name="AutoShape 20"/>
          <p:cNvSpPr>
            <a:spLocks noChangeArrowheads="1"/>
          </p:cNvSpPr>
          <p:nvPr/>
        </p:nvSpPr>
        <p:spPr bwMode="auto">
          <a:xfrm>
            <a:off x="1333502" y="5622927"/>
            <a:ext cx="1654175" cy="919401"/>
          </a:xfrm>
          <a:prstGeom prst="roundRect">
            <a:avLst>
              <a:gd name="adj" fmla="val 16667"/>
            </a:avLst>
          </a:prstGeom>
          <a:solidFill>
            <a:srgbClr val="66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SA" altLang="en-US" sz="4800" b="1">
                <a:solidFill>
                  <a:srgbClr val="0000FF"/>
                </a:solidFill>
              </a:rPr>
              <a:t> </a:t>
            </a:r>
            <a:endParaRPr lang="en-US" altLang="en-US" sz="4800" b="1">
              <a:solidFill>
                <a:srgbClr val="0000FF"/>
              </a:solidFill>
            </a:endParaRPr>
          </a:p>
        </p:txBody>
      </p:sp>
      <p:sp>
        <p:nvSpPr>
          <p:cNvPr id="55317" name="Text Box 21"/>
          <p:cNvSpPr txBox="1">
            <a:spLocks noChangeArrowheads="1"/>
          </p:cNvSpPr>
          <p:nvPr/>
        </p:nvSpPr>
        <p:spPr bwMode="auto">
          <a:xfrm>
            <a:off x="6370638" y="5683250"/>
            <a:ext cx="12954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EG" altLang="en-US" sz="5400" b="1">
                <a:solidFill>
                  <a:srgbClr val="FF0000"/>
                </a:solidFill>
              </a:rPr>
              <a:t>10</a:t>
            </a:r>
            <a:endParaRPr lang="en-US" altLang="en-US" sz="5400" b="1">
              <a:solidFill>
                <a:srgbClr val="FF0000"/>
              </a:solidFill>
            </a:endParaRPr>
          </a:p>
        </p:txBody>
      </p:sp>
      <p:sp>
        <p:nvSpPr>
          <p:cNvPr id="55318" name="Text Box 22"/>
          <p:cNvSpPr txBox="1">
            <a:spLocks noChangeArrowheads="1"/>
          </p:cNvSpPr>
          <p:nvPr/>
        </p:nvSpPr>
        <p:spPr bwMode="auto">
          <a:xfrm>
            <a:off x="1547813" y="5661025"/>
            <a:ext cx="12954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EG" altLang="en-US" sz="5400" b="1">
                <a:solidFill>
                  <a:srgbClr val="FF0000"/>
                </a:solidFill>
              </a:rPr>
              <a:t>9</a:t>
            </a:r>
            <a:endParaRPr lang="en-US" altLang="en-US" sz="5400" b="1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53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53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53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53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53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53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53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53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53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53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53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53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302" grpId="0"/>
      <p:bldP spid="55307" grpId="0"/>
      <p:bldP spid="55308" grpId="0"/>
      <p:bldP spid="55312" grpId="0"/>
      <p:bldP spid="55317" grpId="0"/>
      <p:bldP spid="5531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ar-EG" altLang="en-US" sz="4800" b="1">
                <a:solidFill>
                  <a:srgbClr val="9900CC"/>
                </a:solidFill>
              </a:rPr>
              <a:t>أكمل بكتابة العدد الناقص</a:t>
            </a:r>
            <a:endParaRPr lang="en-US" altLang="en-US" sz="4800" b="1">
              <a:solidFill>
                <a:srgbClr val="9900CC"/>
              </a:solidFill>
            </a:endParaRPr>
          </a:p>
        </p:txBody>
      </p:sp>
      <p:sp>
        <p:nvSpPr>
          <p:cNvPr id="9225" name="Text Box 9"/>
          <p:cNvSpPr txBox="1">
            <a:spLocks noChangeArrowheads="1"/>
          </p:cNvSpPr>
          <p:nvPr/>
        </p:nvSpPr>
        <p:spPr bwMode="auto">
          <a:xfrm>
            <a:off x="3635377" y="4476750"/>
            <a:ext cx="2593975" cy="1098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ar-EG" altLang="en-US" sz="6600" b="1">
                <a:solidFill>
                  <a:srgbClr val="9900CC"/>
                </a:solidFill>
              </a:rPr>
              <a:t>5</a:t>
            </a:r>
            <a:r>
              <a:rPr lang="ar-SA" altLang="en-US" sz="6600" b="1">
                <a:solidFill>
                  <a:srgbClr val="9900CC"/>
                </a:solidFill>
              </a:rPr>
              <a:t>  +</a:t>
            </a:r>
            <a:endParaRPr lang="en-US" altLang="en-US" sz="6600" b="1">
              <a:solidFill>
                <a:srgbClr val="9900CC"/>
              </a:solidFill>
            </a:endParaRPr>
          </a:p>
        </p:txBody>
      </p:sp>
      <p:sp>
        <p:nvSpPr>
          <p:cNvPr id="9226" name="Text Box 10"/>
          <p:cNvSpPr txBox="1">
            <a:spLocks noChangeArrowheads="1"/>
          </p:cNvSpPr>
          <p:nvPr/>
        </p:nvSpPr>
        <p:spPr bwMode="auto">
          <a:xfrm>
            <a:off x="2916238" y="5268913"/>
            <a:ext cx="2881312" cy="1098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ar-SA" altLang="en-US" sz="6600" b="1">
                <a:solidFill>
                  <a:srgbClr val="9900CC"/>
                </a:solidFill>
              </a:rPr>
              <a:t>= </a:t>
            </a:r>
            <a:r>
              <a:rPr lang="ar-EG" altLang="en-US" sz="6600" b="1">
                <a:solidFill>
                  <a:srgbClr val="9900CC"/>
                </a:solidFill>
              </a:rPr>
              <a:t>5</a:t>
            </a:r>
            <a:r>
              <a:rPr lang="ar-SA" altLang="en-US" sz="6600" b="1">
                <a:solidFill>
                  <a:srgbClr val="9900CC"/>
                </a:solidFill>
              </a:rPr>
              <a:t> × </a:t>
            </a:r>
            <a:r>
              <a:rPr lang="ar-EG" altLang="en-US" sz="6600" b="1">
                <a:solidFill>
                  <a:srgbClr val="9900CC"/>
                </a:solidFill>
              </a:rPr>
              <a:t>2</a:t>
            </a:r>
            <a:r>
              <a:rPr lang="ar-SA" altLang="en-US" sz="6600" b="1">
                <a:solidFill>
                  <a:srgbClr val="9900CC"/>
                </a:solidFill>
              </a:rPr>
              <a:t>   </a:t>
            </a:r>
            <a:r>
              <a:rPr lang="ar-EG" altLang="en-US" sz="6600" b="1">
                <a:solidFill>
                  <a:srgbClr val="9900CC"/>
                </a:solidFill>
              </a:rPr>
              <a:t>  </a:t>
            </a:r>
            <a:endParaRPr lang="en-US" altLang="en-US" sz="6600" b="1">
              <a:solidFill>
                <a:srgbClr val="9900CC"/>
              </a:solidFill>
            </a:endParaRPr>
          </a:p>
        </p:txBody>
      </p:sp>
      <p:sp>
        <p:nvSpPr>
          <p:cNvPr id="9242" name="Rectangle 26"/>
          <p:cNvSpPr>
            <a:spLocks noChangeArrowheads="1"/>
          </p:cNvSpPr>
          <p:nvPr/>
        </p:nvSpPr>
        <p:spPr bwMode="auto">
          <a:xfrm>
            <a:off x="3059113" y="4683125"/>
            <a:ext cx="792162" cy="617538"/>
          </a:xfrm>
          <a:prstGeom prst="rect">
            <a:avLst/>
          </a:prstGeom>
          <a:solidFill>
            <a:srgbClr val="FFFF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n-US" altLang="en-US" sz="6000" b="1"/>
          </a:p>
        </p:txBody>
      </p:sp>
      <p:sp>
        <p:nvSpPr>
          <p:cNvPr id="9243" name="Text Box 27"/>
          <p:cNvSpPr txBox="1">
            <a:spLocks noChangeArrowheads="1"/>
          </p:cNvSpPr>
          <p:nvPr/>
        </p:nvSpPr>
        <p:spPr bwMode="auto">
          <a:xfrm>
            <a:off x="3275015" y="4621215"/>
            <a:ext cx="43338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99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ar-EG" altLang="en-US" sz="6000" b="1">
                <a:solidFill>
                  <a:srgbClr val="A50021"/>
                </a:solidFill>
              </a:rPr>
              <a:t>5</a:t>
            </a:r>
            <a:endParaRPr lang="en-US" altLang="en-US" sz="6000" b="1">
              <a:solidFill>
                <a:srgbClr val="A50021"/>
              </a:solidFill>
            </a:endParaRPr>
          </a:p>
        </p:txBody>
      </p:sp>
      <p:grpSp>
        <p:nvGrpSpPr>
          <p:cNvPr id="9258" name="Group 42"/>
          <p:cNvGrpSpPr>
            <a:grpSpLocks/>
          </p:cNvGrpSpPr>
          <p:nvPr/>
        </p:nvGrpSpPr>
        <p:grpSpPr bwMode="auto">
          <a:xfrm>
            <a:off x="1331915" y="981077"/>
            <a:ext cx="6516687" cy="3001963"/>
            <a:chOff x="839" y="618"/>
            <a:chExt cx="4105" cy="1891"/>
          </a:xfrm>
        </p:grpSpPr>
        <p:pic>
          <p:nvPicPr>
            <p:cNvPr id="9248" name="Picture 32" descr="ani84"/>
            <p:cNvPicPr>
              <a:picLocks noChangeAspect="1" noChangeArrowheads="1" noCrop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39" y="618"/>
              <a:ext cx="805" cy="89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249" name="Picture 33" descr="ani84"/>
            <p:cNvPicPr>
              <a:picLocks noChangeAspect="1" noChangeArrowheads="1" noCrop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39" y="1570"/>
              <a:ext cx="805" cy="89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250" name="Picture 34" descr="ani84"/>
            <p:cNvPicPr>
              <a:picLocks noChangeAspect="1" noChangeArrowheads="1" noCrop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79" y="618"/>
              <a:ext cx="805" cy="89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251" name="Picture 35" descr="ani84"/>
            <p:cNvPicPr>
              <a:picLocks noChangeAspect="1" noChangeArrowheads="1" noCrop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79" y="1570"/>
              <a:ext cx="805" cy="89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252" name="Picture 36" descr="ani84"/>
            <p:cNvPicPr>
              <a:picLocks noChangeAspect="1" noChangeArrowheads="1" noCrop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18" y="618"/>
              <a:ext cx="805" cy="89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253" name="Picture 37" descr="ani84"/>
            <p:cNvPicPr>
              <a:picLocks noChangeAspect="1" noChangeArrowheads="1" noCrop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18" y="1570"/>
              <a:ext cx="805" cy="89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254" name="Picture 38" descr="ani84"/>
            <p:cNvPicPr>
              <a:picLocks noChangeAspect="1" noChangeArrowheads="1" noCrop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46" y="664"/>
              <a:ext cx="805" cy="89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255" name="Picture 39" descr="ani84"/>
            <p:cNvPicPr>
              <a:picLocks noChangeAspect="1" noChangeArrowheads="1" noCrop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46" y="1616"/>
              <a:ext cx="805" cy="89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256" name="Picture 40" descr="ani84"/>
            <p:cNvPicPr>
              <a:picLocks noChangeAspect="1" noChangeArrowheads="1" noCrop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39" y="664"/>
              <a:ext cx="805" cy="89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257" name="Picture 41" descr="ani84"/>
            <p:cNvPicPr>
              <a:picLocks noChangeAspect="1" noChangeArrowheads="1" noCrop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39" y="1616"/>
              <a:ext cx="805" cy="89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2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2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2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25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25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25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25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25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25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25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25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2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2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92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2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9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9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9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9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/>
      <p:bldP spid="9225" grpId="0"/>
      <p:bldP spid="9226" grpId="0"/>
      <p:bldP spid="9242" grpId="0" animBg="1"/>
      <p:bldP spid="9243" grpId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Text Box 2"/>
          <p:cNvSpPr txBox="1">
            <a:spLocks noChangeArrowheads="1"/>
          </p:cNvSpPr>
          <p:nvPr/>
        </p:nvSpPr>
        <p:spPr bwMode="auto">
          <a:xfrm>
            <a:off x="5867400" y="1217613"/>
            <a:ext cx="2376488" cy="914400"/>
          </a:xfrm>
          <a:prstGeom prst="rect">
            <a:avLst/>
          </a:prstGeom>
          <a:solidFill>
            <a:srgbClr val="FFCC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EG" altLang="en-US" sz="5400" b="1">
                <a:solidFill>
                  <a:srgbClr val="0000FF"/>
                </a:solidFill>
              </a:rPr>
              <a:t>2</a:t>
            </a:r>
            <a:r>
              <a:rPr lang="ar-SA" altLang="en-US" sz="5400" b="1">
                <a:solidFill>
                  <a:srgbClr val="0000FF"/>
                </a:solidFill>
              </a:rPr>
              <a:t> </a:t>
            </a:r>
            <a:r>
              <a:rPr lang="ar-EG" altLang="en-US" sz="5400" b="1">
                <a:solidFill>
                  <a:srgbClr val="0000FF"/>
                </a:solidFill>
              </a:rPr>
              <a:t>×</a:t>
            </a:r>
            <a:r>
              <a:rPr lang="ar-SA" altLang="en-US" sz="5400" b="1">
                <a:solidFill>
                  <a:srgbClr val="0000FF"/>
                </a:solidFill>
              </a:rPr>
              <a:t> </a:t>
            </a:r>
            <a:r>
              <a:rPr lang="ar-EG" altLang="en-US" sz="5400" b="1">
                <a:solidFill>
                  <a:srgbClr val="0000FF"/>
                </a:solidFill>
              </a:rPr>
              <a:t>8</a:t>
            </a:r>
            <a:endParaRPr lang="en-US" altLang="en-US" sz="5400" b="1">
              <a:solidFill>
                <a:srgbClr val="0000FF"/>
              </a:solidFill>
            </a:endParaRPr>
          </a:p>
        </p:txBody>
      </p:sp>
      <p:sp>
        <p:nvSpPr>
          <p:cNvPr id="56323" name="Text Box 3"/>
          <p:cNvSpPr txBox="1">
            <a:spLocks noChangeArrowheads="1"/>
          </p:cNvSpPr>
          <p:nvPr/>
        </p:nvSpPr>
        <p:spPr bwMode="auto">
          <a:xfrm>
            <a:off x="1042988" y="1196975"/>
            <a:ext cx="2806700" cy="914400"/>
          </a:xfrm>
          <a:prstGeom prst="rect">
            <a:avLst/>
          </a:prstGeom>
          <a:solidFill>
            <a:srgbClr val="FFCC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EG" altLang="en-US" sz="5400" b="1">
                <a:solidFill>
                  <a:srgbClr val="0000FF"/>
                </a:solidFill>
              </a:rPr>
              <a:t>20</a:t>
            </a:r>
            <a:r>
              <a:rPr lang="ar-SA" altLang="en-US" sz="5400" b="1">
                <a:solidFill>
                  <a:srgbClr val="0000FF"/>
                </a:solidFill>
              </a:rPr>
              <a:t> </a:t>
            </a:r>
            <a:r>
              <a:rPr lang="ar-EG" altLang="en-US" sz="5400" b="1">
                <a:solidFill>
                  <a:srgbClr val="0000FF"/>
                </a:solidFill>
              </a:rPr>
              <a:t>-</a:t>
            </a:r>
            <a:r>
              <a:rPr lang="ar-SA" altLang="en-US" sz="5400" b="1">
                <a:solidFill>
                  <a:srgbClr val="0000FF"/>
                </a:solidFill>
              </a:rPr>
              <a:t> </a:t>
            </a:r>
            <a:r>
              <a:rPr lang="ar-EG" altLang="en-US" sz="5400" b="1">
                <a:solidFill>
                  <a:srgbClr val="0000FF"/>
                </a:solidFill>
              </a:rPr>
              <a:t>4</a:t>
            </a:r>
            <a:endParaRPr lang="en-US" altLang="en-US" sz="5400" b="1">
              <a:solidFill>
                <a:srgbClr val="0000FF"/>
              </a:solidFill>
            </a:endParaRPr>
          </a:p>
        </p:txBody>
      </p:sp>
      <p:sp>
        <p:nvSpPr>
          <p:cNvPr id="56324" name="Text Box 4"/>
          <p:cNvSpPr txBox="1">
            <a:spLocks noChangeArrowheads="1"/>
          </p:cNvSpPr>
          <p:nvPr/>
        </p:nvSpPr>
        <p:spPr bwMode="auto">
          <a:xfrm>
            <a:off x="0" y="290513"/>
            <a:ext cx="882015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SA" altLang="en-US" sz="4400" b="1">
                <a:solidFill>
                  <a:srgbClr val="FF0000"/>
                </a:solidFill>
              </a:rPr>
              <a:t>ضع علامة ( &gt; )  أو( &lt; ) أو ( = )</a:t>
            </a:r>
            <a:endParaRPr lang="en-US" altLang="en-US" sz="4400" b="1">
              <a:solidFill>
                <a:srgbClr val="FF0000"/>
              </a:solidFill>
            </a:endParaRPr>
          </a:p>
        </p:txBody>
      </p:sp>
      <p:sp>
        <p:nvSpPr>
          <p:cNvPr id="56325" name="Oval 5"/>
          <p:cNvSpPr>
            <a:spLocks noChangeArrowheads="1"/>
          </p:cNvSpPr>
          <p:nvPr/>
        </p:nvSpPr>
        <p:spPr bwMode="auto">
          <a:xfrm>
            <a:off x="4281488" y="1268415"/>
            <a:ext cx="1223962" cy="936625"/>
          </a:xfrm>
          <a:prstGeom prst="ellipse">
            <a:avLst/>
          </a:prstGeom>
          <a:solidFill>
            <a:srgbClr val="FF9966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6326" name="Text Box 6"/>
          <p:cNvSpPr txBox="1">
            <a:spLocks noChangeArrowheads="1"/>
          </p:cNvSpPr>
          <p:nvPr/>
        </p:nvSpPr>
        <p:spPr bwMode="auto">
          <a:xfrm>
            <a:off x="4506915" y="1279525"/>
            <a:ext cx="790575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EG" altLang="en-US" sz="5400" b="1">
                <a:solidFill>
                  <a:srgbClr val="FF0000"/>
                </a:solidFill>
              </a:rPr>
              <a:t>=</a:t>
            </a:r>
            <a:endParaRPr lang="en-US" altLang="en-US" sz="5400" b="1">
              <a:solidFill>
                <a:srgbClr val="FF0000"/>
              </a:solidFill>
            </a:endParaRPr>
          </a:p>
        </p:txBody>
      </p:sp>
      <p:sp>
        <p:nvSpPr>
          <p:cNvPr id="56327" name="Text Box 7"/>
          <p:cNvSpPr txBox="1">
            <a:spLocks noChangeArrowheads="1"/>
          </p:cNvSpPr>
          <p:nvPr/>
        </p:nvSpPr>
        <p:spPr bwMode="auto">
          <a:xfrm>
            <a:off x="7739065" y="2154238"/>
            <a:ext cx="720725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SA" altLang="en-US" sz="5400" b="1">
                <a:solidFill>
                  <a:srgbClr val="0000FF"/>
                </a:solidFill>
              </a:rPr>
              <a:t>=</a:t>
            </a:r>
            <a:endParaRPr lang="en-US" altLang="en-US" sz="5400" b="1">
              <a:solidFill>
                <a:srgbClr val="0000FF"/>
              </a:solidFill>
            </a:endParaRPr>
          </a:p>
        </p:txBody>
      </p:sp>
      <p:sp>
        <p:nvSpPr>
          <p:cNvPr id="56328" name="Text Box 8"/>
          <p:cNvSpPr txBox="1">
            <a:spLocks noChangeArrowheads="1"/>
          </p:cNvSpPr>
          <p:nvPr/>
        </p:nvSpPr>
        <p:spPr bwMode="auto">
          <a:xfrm>
            <a:off x="2914652" y="2133600"/>
            <a:ext cx="720725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SA" altLang="en-US" sz="5400" b="1">
                <a:solidFill>
                  <a:srgbClr val="0000FF"/>
                </a:solidFill>
              </a:rPr>
              <a:t>=</a:t>
            </a:r>
            <a:endParaRPr lang="en-US" altLang="en-US" sz="5400" b="1">
              <a:solidFill>
                <a:srgbClr val="0000FF"/>
              </a:solidFill>
            </a:endParaRPr>
          </a:p>
        </p:txBody>
      </p:sp>
      <p:sp>
        <p:nvSpPr>
          <p:cNvPr id="56329" name="AutoShape 9"/>
          <p:cNvSpPr>
            <a:spLocks noChangeArrowheads="1"/>
          </p:cNvSpPr>
          <p:nvPr/>
        </p:nvSpPr>
        <p:spPr bwMode="auto">
          <a:xfrm>
            <a:off x="6156327" y="2236790"/>
            <a:ext cx="1654175" cy="919401"/>
          </a:xfrm>
          <a:prstGeom prst="roundRect">
            <a:avLst>
              <a:gd name="adj" fmla="val 16667"/>
            </a:avLst>
          </a:prstGeom>
          <a:solidFill>
            <a:srgbClr val="66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SA" altLang="en-US" sz="4800" b="1">
                <a:solidFill>
                  <a:srgbClr val="0000FF"/>
                </a:solidFill>
              </a:rPr>
              <a:t>   </a:t>
            </a:r>
            <a:endParaRPr lang="en-US" altLang="en-US" sz="4800" b="1">
              <a:solidFill>
                <a:srgbClr val="0000FF"/>
              </a:solidFill>
            </a:endParaRPr>
          </a:p>
        </p:txBody>
      </p:sp>
      <p:sp>
        <p:nvSpPr>
          <p:cNvPr id="56330" name="AutoShape 10"/>
          <p:cNvSpPr>
            <a:spLocks noChangeArrowheads="1"/>
          </p:cNvSpPr>
          <p:nvPr/>
        </p:nvSpPr>
        <p:spPr bwMode="auto">
          <a:xfrm>
            <a:off x="1333502" y="2238377"/>
            <a:ext cx="1654175" cy="919401"/>
          </a:xfrm>
          <a:prstGeom prst="roundRect">
            <a:avLst>
              <a:gd name="adj" fmla="val 16667"/>
            </a:avLst>
          </a:prstGeom>
          <a:solidFill>
            <a:srgbClr val="66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SA" altLang="en-US" sz="4800" b="1">
                <a:solidFill>
                  <a:srgbClr val="0000FF"/>
                </a:solidFill>
              </a:rPr>
              <a:t> </a:t>
            </a:r>
            <a:endParaRPr lang="en-US" altLang="en-US" sz="4800" b="1">
              <a:solidFill>
                <a:srgbClr val="0000FF"/>
              </a:solidFill>
            </a:endParaRPr>
          </a:p>
        </p:txBody>
      </p:sp>
      <p:sp>
        <p:nvSpPr>
          <p:cNvPr id="56331" name="Text Box 11"/>
          <p:cNvSpPr txBox="1">
            <a:spLocks noChangeArrowheads="1"/>
          </p:cNvSpPr>
          <p:nvPr/>
        </p:nvSpPr>
        <p:spPr bwMode="auto">
          <a:xfrm>
            <a:off x="6370638" y="2298700"/>
            <a:ext cx="12954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EG" altLang="en-US" sz="5400" b="1">
                <a:solidFill>
                  <a:srgbClr val="FF0000"/>
                </a:solidFill>
              </a:rPr>
              <a:t>16</a:t>
            </a:r>
            <a:endParaRPr lang="en-US" altLang="en-US" sz="5400" b="1">
              <a:solidFill>
                <a:srgbClr val="FF0000"/>
              </a:solidFill>
            </a:endParaRPr>
          </a:p>
        </p:txBody>
      </p:sp>
      <p:sp>
        <p:nvSpPr>
          <p:cNvPr id="56332" name="Text Box 12"/>
          <p:cNvSpPr txBox="1">
            <a:spLocks noChangeArrowheads="1"/>
          </p:cNvSpPr>
          <p:nvPr/>
        </p:nvSpPr>
        <p:spPr bwMode="auto">
          <a:xfrm>
            <a:off x="1547813" y="2276475"/>
            <a:ext cx="12954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EG" altLang="en-US" sz="5400" b="1">
                <a:solidFill>
                  <a:srgbClr val="FF0000"/>
                </a:solidFill>
              </a:rPr>
              <a:t>16</a:t>
            </a:r>
            <a:endParaRPr lang="en-US" altLang="en-US" sz="5400" b="1">
              <a:solidFill>
                <a:srgbClr val="FF0000"/>
              </a:solidFill>
            </a:endParaRPr>
          </a:p>
        </p:txBody>
      </p:sp>
      <p:sp>
        <p:nvSpPr>
          <p:cNvPr id="56333" name="Text Box 13"/>
          <p:cNvSpPr txBox="1">
            <a:spLocks noChangeArrowheads="1"/>
          </p:cNvSpPr>
          <p:nvPr/>
        </p:nvSpPr>
        <p:spPr bwMode="auto">
          <a:xfrm>
            <a:off x="5867400" y="4602163"/>
            <a:ext cx="2376488" cy="914400"/>
          </a:xfrm>
          <a:prstGeom prst="rect">
            <a:avLst/>
          </a:prstGeom>
          <a:solidFill>
            <a:srgbClr val="FFCC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EG" altLang="en-US" sz="5400" b="1">
                <a:solidFill>
                  <a:srgbClr val="0000FF"/>
                </a:solidFill>
              </a:rPr>
              <a:t>2</a:t>
            </a:r>
            <a:r>
              <a:rPr lang="ar-SA" altLang="en-US" sz="5400" b="1">
                <a:solidFill>
                  <a:srgbClr val="0000FF"/>
                </a:solidFill>
              </a:rPr>
              <a:t> × </a:t>
            </a:r>
            <a:r>
              <a:rPr lang="ar-EG" altLang="en-US" sz="5400" b="1">
                <a:solidFill>
                  <a:srgbClr val="0000FF"/>
                </a:solidFill>
              </a:rPr>
              <a:t>7</a:t>
            </a:r>
            <a:endParaRPr lang="en-US" altLang="en-US" sz="5400" b="1">
              <a:solidFill>
                <a:srgbClr val="0000FF"/>
              </a:solidFill>
            </a:endParaRPr>
          </a:p>
        </p:txBody>
      </p:sp>
      <p:sp>
        <p:nvSpPr>
          <p:cNvPr id="56334" name="Text Box 14"/>
          <p:cNvSpPr txBox="1">
            <a:spLocks noChangeArrowheads="1"/>
          </p:cNvSpPr>
          <p:nvPr/>
        </p:nvSpPr>
        <p:spPr bwMode="auto">
          <a:xfrm>
            <a:off x="1042988" y="4581525"/>
            <a:ext cx="2806700" cy="914400"/>
          </a:xfrm>
          <a:prstGeom prst="rect">
            <a:avLst/>
          </a:prstGeom>
          <a:solidFill>
            <a:srgbClr val="FFCC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EG" altLang="en-US" sz="5400" b="1">
                <a:solidFill>
                  <a:srgbClr val="0000FF"/>
                </a:solidFill>
              </a:rPr>
              <a:t>5</a:t>
            </a:r>
            <a:r>
              <a:rPr lang="ar-SA" altLang="en-US" sz="5400" b="1">
                <a:solidFill>
                  <a:srgbClr val="0000FF"/>
                </a:solidFill>
              </a:rPr>
              <a:t> </a:t>
            </a:r>
            <a:r>
              <a:rPr lang="ar-EG" altLang="en-US" sz="5400" b="1">
                <a:solidFill>
                  <a:srgbClr val="0000FF"/>
                </a:solidFill>
              </a:rPr>
              <a:t>+</a:t>
            </a:r>
            <a:r>
              <a:rPr lang="ar-SA" altLang="en-US" sz="5400" b="1">
                <a:solidFill>
                  <a:srgbClr val="0000FF"/>
                </a:solidFill>
              </a:rPr>
              <a:t> </a:t>
            </a:r>
            <a:r>
              <a:rPr lang="ar-EG" altLang="en-US" sz="5400" b="1">
                <a:solidFill>
                  <a:srgbClr val="0000FF"/>
                </a:solidFill>
              </a:rPr>
              <a:t>9</a:t>
            </a:r>
            <a:endParaRPr lang="en-US" altLang="en-US" sz="5400" b="1">
              <a:solidFill>
                <a:srgbClr val="0000FF"/>
              </a:solidFill>
            </a:endParaRPr>
          </a:p>
        </p:txBody>
      </p:sp>
      <p:sp>
        <p:nvSpPr>
          <p:cNvPr id="56335" name="Oval 15"/>
          <p:cNvSpPr>
            <a:spLocks noChangeArrowheads="1"/>
          </p:cNvSpPr>
          <p:nvPr/>
        </p:nvSpPr>
        <p:spPr bwMode="auto">
          <a:xfrm>
            <a:off x="4281488" y="4652965"/>
            <a:ext cx="1223962" cy="936625"/>
          </a:xfrm>
          <a:prstGeom prst="ellipse">
            <a:avLst/>
          </a:prstGeom>
          <a:solidFill>
            <a:srgbClr val="FF9966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6336" name="Text Box 16"/>
          <p:cNvSpPr txBox="1">
            <a:spLocks noChangeArrowheads="1"/>
          </p:cNvSpPr>
          <p:nvPr/>
        </p:nvSpPr>
        <p:spPr bwMode="auto">
          <a:xfrm>
            <a:off x="4506915" y="4664075"/>
            <a:ext cx="790575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EG" altLang="en-US" sz="5400" b="1">
                <a:solidFill>
                  <a:srgbClr val="FF0000"/>
                </a:solidFill>
              </a:rPr>
              <a:t>=</a:t>
            </a:r>
            <a:endParaRPr lang="en-US" altLang="en-US" sz="5400" b="1">
              <a:solidFill>
                <a:srgbClr val="FF0000"/>
              </a:solidFill>
            </a:endParaRPr>
          </a:p>
        </p:txBody>
      </p:sp>
      <p:sp>
        <p:nvSpPr>
          <p:cNvPr id="56337" name="Text Box 17"/>
          <p:cNvSpPr txBox="1">
            <a:spLocks noChangeArrowheads="1"/>
          </p:cNvSpPr>
          <p:nvPr/>
        </p:nvSpPr>
        <p:spPr bwMode="auto">
          <a:xfrm>
            <a:off x="7739065" y="5538788"/>
            <a:ext cx="720725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SA" altLang="en-US" sz="5400" b="1">
                <a:solidFill>
                  <a:srgbClr val="0000FF"/>
                </a:solidFill>
              </a:rPr>
              <a:t>=</a:t>
            </a:r>
            <a:endParaRPr lang="en-US" altLang="en-US" sz="5400" b="1">
              <a:solidFill>
                <a:srgbClr val="0000FF"/>
              </a:solidFill>
            </a:endParaRPr>
          </a:p>
        </p:txBody>
      </p:sp>
      <p:sp>
        <p:nvSpPr>
          <p:cNvPr id="56338" name="Text Box 18"/>
          <p:cNvSpPr txBox="1">
            <a:spLocks noChangeArrowheads="1"/>
          </p:cNvSpPr>
          <p:nvPr/>
        </p:nvSpPr>
        <p:spPr bwMode="auto">
          <a:xfrm>
            <a:off x="2914652" y="5518150"/>
            <a:ext cx="720725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SA" altLang="en-US" sz="5400" b="1">
                <a:solidFill>
                  <a:srgbClr val="0000FF"/>
                </a:solidFill>
              </a:rPr>
              <a:t>=</a:t>
            </a:r>
            <a:endParaRPr lang="en-US" altLang="en-US" sz="5400" b="1">
              <a:solidFill>
                <a:srgbClr val="0000FF"/>
              </a:solidFill>
            </a:endParaRPr>
          </a:p>
        </p:txBody>
      </p:sp>
      <p:sp>
        <p:nvSpPr>
          <p:cNvPr id="56339" name="AutoShape 19"/>
          <p:cNvSpPr>
            <a:spLocks noChangeArrowheads="1"/>
          </p:cNvSpPr>
          <p:nvPr/>
        </p:nvSpPr>
        <p:spPr bwMode="auto">
          <a:xfrm>
            <a:off x="6156327" y="5621340"/>
            <a:ext cx="1654175" cy="919401"/>
          </a:xfrm>
          <a:prstGeom prst="roundRect">
            <a:avLst>
              <a:gd name="adj" fmla="val 16667"/>
            </a:avLst>
          </a:prstGeom>
          <a:solidFill>
            <a:srgbClr val="66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SA" altLang="en-US" sz="4800" b="1">
                <a:solidFill>
                  <a:srgbClr val="0000FF"/>
                </a:solidFill>
              </a:rPr>
              <a:t>   </a:t>
            </a:r>
            <a:endParaRPr lang="en-US" altLang="en-US" sz="4800" b="1">
              <a:solidFill>
                <a:srgbClr val="0000FF"/>
              </a:solidFill>
            </a:endParaRPr>
          </a:p>
        </p:txBody>
      </p:sp>
      <p:sp>
        <p:nvSpPr>
          <p:cNvPr id="56340" name="AutoShape 20"/>
          <p:cNvSpPr>
            <a:spLocks noChangeArrowheads="1"/>
          </p:cNvSpPr>
          <p:nvPr/>
        </p:nvSpPr>
        <p:spPr bwMode="auto">
          <a:xfrm>
            <a:off x="1333502" y="5622927"/>
            <a:ext cx="1654175" cy="919401"/>
          </a:xfrm>
          <a:prstGeom prst="roundRect">
            <a:avLst>
              <a:gd name="adj" fmla="val 16667"/>
            </a:avLst>
          </a:prstGeom>
          <a:solidFill>
            <a:srgbClr val="66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SA" altLang="en-US" sz="4800" b="1">
                <a:solidFill>
                  <a:srgbClr val="0000FF"/>
                </a:solidFill>
              </a:rPr>
              <a:t> </a:t>
            </a:r>
            <a:endParaRPr lang="en-US" altLang="en-US" sz="4800" b="1">
              <a:solidFill>
                <a:srgbClr val="0000FF"/>
              </a:solidFill>
            </a:endParaRPr>
          </a:p>
        </p:txBody>
      </p:sp>
      <p:sp>
        <p:nvSpPr>
          <p:cNvPr id="56341" name="Text Box 21"/>
          <p:cNvSpPr txBox="1">
            <a:spLocks noChangeArrowheads="1"/>
          </p:cNvSpPr>
          <p:nvPr/>
        </p:nvSpPr>
        <p:spPr bwMode="auto">
          <a:xfrm>
            <a:off x="6370638" y="5683250"/>
            <a:ext cx="12954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EG" altLang="en-US" sz="5400" b="1">
                <a:solidFill>
                  <a:srgbClr val="FF0000"/>
                </a:solidFill>
              </a:rPr>
              <a:t>14</a:t>
            </a:r>
            <a:endParaRPr lang="en-US" altLang="en-US" sz="5400" b="1">
              <a:solidFill>
                <a:srgbClr val="FF0000"/>
              </a:solidFill>
            </a:endParaRPr>
          </a:p>
        </p:txBody>
      </p:sp>
      <p:sp>
        <p:nvSpPr>
          <p:cNvPr id="56342" name="Text Box 22"/>
          <p:cNvSpPr txBox="1">
            <a:spLocks noChangeArrowheads="1"/>
          </p:cNvSpPr>
          <p:nvPr/>
        </p:nvSpPr>
        <p:spPr bwMode="auto">
          <a:xfrm>
            <a:off x="1547813" y="5661025"/>
            <a:ext cx="12954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EG" altLang="en-US" sz="5400" b="1">
                <a:solidFill>
                  <a:srgbClr val="FF0000"/>
                </a:solidFill>
              </a:rPr>
              <a:t>14</a:t>
            </a:r>
            <a:endParaRPr lang="en-US" altLang="en-US" sz="5400" b="1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63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63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63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63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63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63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63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63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63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63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63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63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26" grpId="0"/>
      <p:bldP spid="56331" grpId="0"/>
      <p:bldP spid="56332" grpId="0"/>
      <p:bldP spid="56336" grpId="0"/>
      <p:bldP spid="56341" grpId="0"/>
      <p:bldP spid="56342" grpId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Text Box 2"/>
          <p:cNvSpPr txBox="1">
            <a:spLocks noChangeArrowheads="1"/>
          </p:cNvSpPr>
          <p:nvPr/>
        </p:nvSpPr>
        <p:spPr bwMode="auto">
          <a:xfrm>
            <a:off x="5580065" y="1052513"/>
            <a:ext cx="2376487" cy="914400"/>
          </a:xfrm>
          <a:prstGeom prst="rect">
            <a:avLst/>
          </a:prstGeom>
          <a:solidFill>
            <a:srgbClr val="66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EG" altLang="en-US" sz="5400" b="1">
                <a:solidFill>
                  <a:srgbClr val="0000FF"/>
                </a:solidFill>
              </a:rPr>
              <a:t>2</a:t>
            </a:r>
            <a:r>
              <a:rPr lang="ar-SA" altLang="en-US" sz="5400" b="1">
                <a:solidFill>
                  <a:srgbClr val="0000FF"/>
                </a:solidFill>
              </a:rPr>
              <a:t> × </a:t>
            </a:r>
            <a:r>
              <a:rPr lang="ar-EG" altLang="en-US" sz="5400" b="1">
                <a:solidFill>
                  <a:srgbClr val="0000FF"/>
                </a:solidFill>
              </a:rPr>
              <a:t>4</a:t>
            </a:r>
            <a:endParaRPr lang="en-US" altLang="en-US" sz="5400" b="1">
              <a:solidFill>
                <a:srgbClr val="0000FF"/>
              </a:solidFill>
            </a:endParaRPr>
          </a:p>
        </p:txBody>
      </p:sp>
      <p:sp>
        <p:nvSpPr>
          <p:cNvPr id="57347" name="AutoShape 3"/>
          <p:cNvSpPr>
            <a:spLocks noChangeArrowheads="1"/>
          </p:cNvSpPr>
          <p:nvPr/>
        </p:nvSpPr>
        <p:spPr bwMode="auto">
          <a:xfrm>
            <a:off x="6083302" y="2276477"/>
            <a:ext cx="1654175" cy="919401"/>
          </a:xfrm>
          <a:prstGeom prst="roundRect">
            <a:avLst>
              <a:gd name="adj" fmla="val 16667"/>
            </a:avLst>
          </a:prstGeom>
          <a:solidFill>
            <a:srgbClr val="FFCC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SA" altLang="en-US" sz="4800" b="1">
                <a:solidFill>
                  <a:srgbClr val="0000FF"/>
                </a:solidFill>
              </a:rPr>
              <a:t> </a:t>
            </a:r>
            <a:endParaRPr lang="en-US" altLang="en-US" sz="4800" b="1">
              <a:solidFill>
                <a:srgbClr val="0000FF"/>
              </a:solidFill>
            </a:endParaRPr>
          </a:p>
        </p:txBody>
      </p:sp>
      <p:sp>
        <p:nvSpPr>
          <p:cNvPr id="57348" name="Text Box 4"/>
          <p:cNvSpPr txBox="1">
            <a:spLocks noChangeArrowheads="1"/>
          </p:cNvSpPr>
          <p:nvPr/>
        </p:nvSpPr>
        <p:spPr bwMode="auto">
          <a:xfrm>
            <a:off x="6297613" y="2314575"/>
            <a:ext cx="12954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EG" altLang="en-US" sz="5400" b="1">
                <a:solidFill>
                  <a:srgbClr val="FF0000"/>
                </a:solidFill>
              </a:rPr>
              <a:t>8</a:t>
            </a:r>
            <a:endParaRPr lang="en-US" altLang="en-US" sz="5400" b="1">
              <a:solidFill>
                <a:srgbClr val="FF0000"/>
              </a:solidFill>
            </a:endParaRPr>
          </a:p>
        </p:txBody>
      </p:sp>
      <p:sp>
        <p:nvSpPr>
          <p:cNvPr id="57349" name="AutoShape 5"/>
          <p:cNvSpPr>
            <a:spLocks noChangeArrowheads="1"/>
          </p:cNvSpPr>
          <p:nvPr/>
        </p:nvSpPr>
        <p:spPr bwMode="auto">
          <a:xfrm>
            <a:off x="6083302" y="3484565"/>
            <a:ext cx="1654175" cy="919401"/>
          </a:xfrm>
          <a:prstGeom prst="roundRect">
            <a:avLst>
              <a:gd name="adj" fmla="val 16667"/>
            </a:avLst>
          </a:prstGeom>
          <a:solidFill>
            <a:srgbClr val="FFCC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SA" altLang="en-US" sz="4800" b="1">
                <a:solidFill>
                  <a:srgbClr val="0000FF"/>
                </a:solidFill>
              </a:rPr>
              <a:t> </a:t>
            </a:r>
            <a:endParaRPr lang="en-US" altLang="en-US" sz="4800" b="1">
              <a:solidFill>
                <a:srgbClr val="0000FF"/>
              </a:solidFill>
            </a:endParaRPr>
          </a:p>
        </p:txBody>
      </p:sp>
      <p:sp>
        <p:nvSpPr>
          <p:cNvPr id="57350" name="Text Box 6"/>
          <p:cNvSpPr txBox="1">
            <a:spLocks noChangeArrowheads="1"/>
          </p:cNvSpPr>
          <p:nvPr/>
        </p:nvSpPr>
        <p:spPr bwMode="auto">
          <a:xfrm>
            <a:off x="7019925" y="3522663"/>
            <a:ext cx="573088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EG" altLang="en-US" sz="5400" b="1">
                <a:solidFill>
                  <a:srgbClr val="FF0000"/>
                </a:solidFill>
              </a:rPr>
              <a:t>2</a:t>
            </a:r>
            <a:endParaRPr lang="en-US" altLang="en-US" sz="5400" b="1">
              <a:solidFill>
                <a:srgbClr val="FF0000"/>
              </a:solidFill>
            </a:endParaRPr>
          </a:p>
        </p:txBody>
      </p:sp>
      <p:sp>
        <p:nvSpPr>
          <p:cNvPr id="57351" name="AutoShape 7"/>
          <p:cNvSpPr>
            <a:spLocks noChangeArrowheads="1"/>
          </p:cNvSpPr>
          <p:nvPr/>
        </p:nvSpPr>
        <p:spPr bwMode="auto">
          <a:xfrm>
            <a:off x="6083302" y="4781552"/>
            <a:ext cx="1654175" cy="919401"/>
          </a:xfrm>
          <a:prstGeom prst="roundRect">
            <a:avLst>
              <a:gd name="adj" fmla="val 16667"/>
            </a:avLst>
          </a:prstGeom>
          <a:solidFill>
            <a:srgbClr val="66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SA" altLang="en-US" sz="4800" b="1">
                <a:solidFill>
                  <a:srgbClr val="0000FF"/>
                </a:solidFill>
              </a:rPr>
              <a:t> </a:t>
            </a:r>
            <a:endParaRPr lang="en-US" altLang="en-US" sz="4800" b="1">
              <a:solidFill>
                <a:srgbClr val="0000FF"/>
              </a:solidFill>
            </a:endParaRPr>
          </a:p>
        </p:txBody>
      </p:sp>
      <p:sp>
        <p:nvSpPr>
          <p:cNvPr id="57352" name="Text Box 8"/>
          <p:cNvSpPr txBox="1">
            <a:spLocks noChangeArrowheads="1"/>
          </p:cNvSpPr>
          <p:nvPr/>
        </p:nvSpPr>
        <p:spPr bwMode="auto">
          <a:xfrm>
            <a:off x="6297613" y="4819650"/>
            <a:ext cx="12954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EG" altLang="en-US" sz="5400" b="1">
                <a:solidFill>
                  <a:srgbClr val="FF0000"/>
                </a:solidFill>
              </a:rPr>
              <a:t>30</a:t>
            </a:r>
            <a:endParaRPr lang="en-US" altLang="en-US" sz="5400" b="1">
              <a:solidFill>
                <a:srgbClr val="FF0000"/>
              </a:solidFill>
            </a:endParaRPr>
          </a:p>
        </p:txBody>
      </p:sp>
      <p:sp>
        <p:nvSpPr>
          <p:cNvPr id="57353" name="Text Box 9"/>
          <p:cNvSpPr txBox="1">
            <a:spLocks noChangeArrowheads="1"/>
          </p:cNvSpPr>
          <p:nvPr/>
        </p:nvSpPr>
        <p:spPr bwMode="auto">
          <a:xfrm>
            <a:off x="7740652" y="2924175"/>
            <a:ext cx="720725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SA" altLang="en-US" sz="5400" b="1">
                <a:solidFill>
                  <a:srgbClr val="0000FF"/>
                </a:solidFill>
              </a:rPr>
              <a:t>+</a:t>
            </a:r>
            <a:endParaRPr lang="en-US" altLang="en-US" sz="5400" b="1">
              <a:solidFill>
                <a:srgbClr val="0000FF"/>
              </a:solidFill>
            </a:endParaRPr>
          </a:p>
        </p:txBody>
      </p:sp>
      <p:sp>
        <p:nvSpPr>
          <p:cNvPr id="57354" name="Text Box 10"/>
          <p:cNvSpPr txBox="1">
            <a:spLocks noChangeArrowheads="1"/>
          </p:cNvSpPr>
          <p:nvPr/>
        </p:nvSpPr>
        <p:spPr bwMode="auto">
          <a:xfrm>
            <a:off x="7739065" y="4098925"/>
            <a:ext cx="720725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SA" altLang="en-US" sz="5400" b="1">
                <a:solidFill>
                  <a:srgbClr val="0000FF"/>
                </a:solidFill>
              </a:rPr>
              <a:t>=</a:t>
            </a:r>
            <a:endParaRPr lang="en-US" altLang="en-US" sz="5400" b="1">
              <a:solidFill>
                <a:srgbClr val="0000FF"/>
              </a:solidFill>
            </a:endParaRPr>
          </a:p>
        </p:txBody>
      </p:sp>
      <p:sp>
        <p:nvSpPr>
          <p:cNvPr id="57355" name="Text Box 11"/>
          <p:cNvSpPr txBox="1">
            <a:spLocks noChangeArrowheads="1"/>
          </p:cNvSpPr>
          <p:nvPr/>
        </p:nvSpPr>
        <p:spPr bwMode="auto">
          <a:xfrm>
            <a:off x="684215" y="1052513"/>
            <a:ext cx="2376487" cy="914400"/>
          </a:xfrm>
          <a:prstGeom prst="rect">
            <a:avLst/>
          </a:prstGeom>
          <a:solidFill>
            <a:srgbClr val="66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EG" altLang="en-US" sz="5400" b="1">
                <a:solidFill>
                  <a:srgbClr val="0000FF"/>
                </a:solidFill>
              </a:rPr>
              <a:t>2</a:t>
            </a:r>
            <a:r>
              <a:rPr lang="ar-SA" altLang="en-US" sz="5400" b="1">
                <a:solidFill>
                  <a:srgbClr val="0000FF"/>
                </a:solidFill>
              </a:rPr>
              <a:t> × </a:t>
            </a:r>
            <a:r>
              <a:rPr lang="ar-EG" altLang="en-US" sz="5400" b="1">
                <a:solidFill>
                  <a:srgbClr val="0000FF"/>
                </a:solidFill>
              </a:rPr>
              <a:t>5</a:t>
            </a:r>
            <a:endParaRPr lang="en-US" altLang="en-US" sz="5400" b="1">
              <a:solidFill>
                <a:srgbClr val="0000FF"/>
              </a:solidFill>
            </a:endParaRPr>
          </a:p>
        </p:txBody>
      </p:sp>
      <p:sp>
        <p:nvSpPr>
          <p:cNvPr id="57356" name="AutoShape 12"/>
          <p:cNvSpPr>
            <a:spLocks noChangeArrowheads="1"/>
          </p:cNvSpPr>
          <p:nvPr/>
        </p:nvSpPr>
        <p:spPr bwMode="auto">
          <a:xfrm>
            <a:off x="1187452" y="2276477"/>
            <a:ext cx="1654175" cy="919401"/>
          </a:xfrm>
          <a:prstGeom prst="roundRect">
            <a:avLst>
              <a:gd name="adj" fmla="val 16667"/>
            </a:avLst>
          </a:prstGeom>
          <a:solidFill>
            <a:srgbClr val="FFCC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SA" altLang="en-US" sz="4800" b="1">
                <a:solidFill>
                  <a:srgbClr val="0000FF"/>
                </a:solidFill>
              </a:rPr>
              <a:t> </a:t>
            </a:r>
            <a:endParaRPr lang="en-US" altLang="en-US" sz="4800" b="1">
              <a:solidFill>
                <a:srgbClr val="0000FF"/>
              </a:solidFill>
            </a:endParaRPr>
          </a:p>
        </p:txBody>
      </p:sp>
      <p:sp>
        <p:nvSpPr>
          <p:cNvPr id="57357" name="Text Box 13"/>
          <p:cNvSpPr txBox="1">
            <a:spLocks noChangeArrowheads="1"/>
          </p:cNvSpPr>
          <p:nvPr/>
        </p:nvSpPr>
        <p:spPr bwMode="auto">
          <a:xfrm>
            <a:off x="1401763" y="2314575"/>
            <a:ext cx="12954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EG" altLang="en-US" sz="5400" b="1">
                <a:solidFill>
                  <a:srgbClr val="FF0000"/>
                </a:solidFill>
              </a:rPr>
              <a:t>10</a:t>
            </a:r>
            <a:endParaRPr lang="en-US" altLang="en-US" sz="5400" b="1">
              <a:solidFill>
                <a:srgbClr val="FF0000"/>
              </a:solidFill>
            </a:endParaRPr>
          </a:p>
        </p:txBody>
      </p:sp>
      <p:sp>
        <p:nvSpPr>
          <p:cNvPr id="57358" name="AutoShape 14"/>
          <p:cNvSpPr>
            <a:spLocks noChangeArrowheads="1"/>
          </p:cNvSpPr>
          <p:nvPr/>
        </p:nvSpPr>
        <p:spPr bwMode="auto">
          <a:xfrm>
            <a:off x="1187452" y="3484565"/>
            <a:ext cx="1654175" cy="919401"/>
          </a:xfrm>
          <a:prstGeom prst="roundRect">
            <a:avLst>
              <a:gd name="adj" fmla="val 16667"/>
            </a:avLst>
          </a:prstGeom>
          <a:solidFill>
            <a:srgbClr val="FFCC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SA" altLang="en-US" sz="4800" b="1">
                <a:solidFill>
                  <a:srgbClr val="0000FF"/>
                </a:solidFill>
              </a:rPr>
              <a:t> </a:t>
            </a:r>
            <a:endParaRPr lang="en-US" altLang="en-US" sz="4800" b="1">
              <a:solidFill>
                <a:srgbClr val="0000FF"/>
              </a:solidFill>
            </a:endParaRPr>
          </a:p>
        </p:txBody>
      </p:sp>
      <p:sp>
        <p:nvSpPr>
          <p:cNvPr id="57359" name="Text Box 15"/>
          <p:cNvSpPr txBox="1">
            <a:spLocks noChangeArrowheads="1"/>
          </p:cNvSpPr>
          <p:nvPr/>
        </p:nvSpPr>
        <p:spPr bwMode="auto">
          <a:xfrm>
            <a:off x="2049463" y="3522663"/>
            <a:ext cx="57785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EG" altLang="en-US" sz="5400" b="1">
                <a:solidFill>
                  <a:srgbClr val="FF0000"/>
                </a:solidFill>
              </a:rPr>
              <a:t>5</a:t>
            </a:r>
            <a:endParaRPr lang="en-US" altLang="en-US" sz="5400" b="1">
              <a:solidFill>
                <a:srgbClr val="FF0000"/>
              </a:solidFill>
            </a:endParaRPr>
          </a:p>
        </p:txBody>
      </p:sp>
      <p:sp>
        <p:nvSpPr>
          <p:cNvPr id="57360" name="AutoShape 16"/>
          <p:cNvSpPr>
            <a:spLocks noChangeArrowheads="1"/>
          </p:cNvSpPr>
          <p:nvPr/>
        </p:nvSpPr>
        <p:spPr bwMode="auto">
          <a:xfrm>
            <a:off x="1187452" y="4781552"/>
            <a:ext cx="1654175" cy="919401"/>
          </a:xfrm>
          <a:prstGeom prst="roundRect">
            <a:avLst>
              <a:gd name="adj" fmla="val 16667"/>
            </a:avLst>
          </a:prstGeom>
          <a:solidFill>
            <a:srgbClr val="66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SA" altLang="en-US" sz="4800" b="1">
                <a:solidFill>
                  <a:srgbClr val="0000FF"/>
                </a:solidFill>
              </a:rPr>
              <a:t> </a:t>
            </a:r>
            <a:endParaRPr lang="en-US" altLang="en-US" sz="4800" b="1">
              <a:solidFill>
                <a:srgbClr val="0000FF"/>
              </a:solidFill>
            </a:endParaRPr>
          </a:p>
        </p:txBody>
      </p:sp>
      <p:sp>
        <p:nvSpPr>
          <p:cNvPr id="57361" name="Text Box 17"/>
          <p:cNvSpPr txBox="1">
            <a:spLocks noChangeArrowheads="1"/>
          </p:cNvSpPr>
          <p:nvPr/>
        </p:nvSpPr>
        <p:spPr bwMode="auto">
          <a:xfrm>
            <a:off x="1401763" y="4819650"/>
            <a:ext cx="12954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EG" altLang="en-US" sz="5400" b="1">
                <a:solidFill>
                  <a:srgbClr val="FF0000"/>
                </a:solidFill>
              </a:rPr>
              <a:t>15</a:t>
            </a:r>
            <a:endParaRPr lang="en-US" altLang="en-US" sz="5400" b="1">
              <a:solidFill>
                <a:srgbClr val="FF0000"/>
              </a:solidFill>
            </a:endParaRPr>
          </a:p>
        </p:txBody>
      </p:sp>
      <p:sp>
        <p:nvSpPr>
          <p:cNvPr id="57362" name="Text Box 18"/>
          <p:cNvSpPr txBox="1">
            <a:spLocks noChangeArrowheads="1"/>
          </p:cNvSpPr>
          <p:nvPr/>
        </p:nvSpPr>
        <p:spPr bwMode="auto">
          <a:xfrm>
            <a:off x="2844802" y="2924175"/>
            <a:ext cx="720725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SA" altLang="en-US" sz="5400" b="1">
                <a:solidFill>
                  <a:srgbClr val="0000FF"/>
                </a:solidFill>
              </a:rPr>
              <a:t>+</a:t>
            </a:r>
            <a:endParaRPr lang="en-US" altLang="en-US" sz="5400" b="1">
              <a:solidFill>
                <a:srgbClr val="0000FF"/>
              </a:solidFill>
            </a:endParaRPr>
          </a:p>
        </p:txBody>
      </p:sp>
      <p:sp>
        <p:nvSpPr>
          <p:cNvPr id="57363" name="Text Box 19"/>
          <p:cNvSpPr txBox="1">
            <a:spLocks noChangeArrowheads="1"/>
          </p:cNvSpPr>
          <p:nvPr/>
        </p:nvSpPr>
        <p:spPr bwMode="auto">
          <a:xfrm>
            <a:off x="2843215" y="4098925"/>
            <a:ext cx="720725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SA" altLang="en-US" sz="5400" b="1">
                <a:solidFill>
                  <a:srgbClr val="0000FF"/>
                </a:solidFill>
              </a:rPr>
              <a:t>=</a:t>
            </a:r>
            <a:endParaRPr lang="en-US" altLang="en-US" sz="5400" b="1">
              <a:solidFill>
                <a:srgbClr val="0000FF"/>
              </a:solidFill>
            </a:endParaRPr>
          </a:p>
        </p:txBody>
      </p:sp>
      <p:sp>
        <p:nvSpPr>
          <p:cNvPr id="57365" name="Text Box 21"/>
          <p:cNvSpPr txBox="1">
            <a:spLocks noChangeArrowheads="1"/>
          </p:cNvSpPr>
          <p:nvPr/>
        </p:nvSpPr>
        <p:spPr bwMode="auto">
          <a:xfrm>
            <a:off x="6516690" y="3573463"/>
            <a:ext cx="573087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SA" altLang="en-US" sz="5400" b="1">
                <a:solidFill>
                  <a:srgbClr val="FF0000"/>
                </a:solidFill>
              </a:rPr>
              <a:t>2</a:t>
            </a:r>
            <a:endParaRPr lang="en-US" altLang="en-US" sz="5400" b="1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73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73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73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73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73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73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73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73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73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73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348" grpId="0"/>
      <p:bldP spid="57350" grpId="0"/>
      <p:bldP spid="57357" grpId="0"/>
      <p:bldP spid="57359" grpId="0"/>
      <p:bldP spid="57365" grpId="0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Text Box 2"/>
          <p:cNvSpPr txBox="1">
            <a:spLocks noChangeArrowheads="1"/>
          </p:cNvSpPr>
          <p:nvPr/>
        </p:nvSpPr>
        <p:spPr bwMode="auto">
          <a:xfrm>
            <a:off x="5580065" y="1052513"/>
            <a:ext cx="2376487" cy="914400"/>
          </a:xfrm>
          <a:prstGeom prst="rect">
            <a:avLst/>
          </a:prstGeom>
          <a:solidFill>
            <a:srgbClr val="66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EG" altLang="en-US" sz="5400" b="1">
                <a:solidFill>
                  <a:srgbClr val="0000FF"/>
                </a:solidFill>
              </a:rPr>
              <a:t>2</a:t>
            </a:r>
            <a:r>
              <a:rPr lang="ar-SA" altLang="en-US" sz="5400" b="1">
                <a:solidFill>
                  <a:srgbClr val="0000FF"/>
                </a:solidFill>
              </a:rPr>
              <a:t> × </a:t>
            </a:r>
            <a:r>
              <a:rPr lang="ar-EG" altLang="en-US" sz="5400" b="1">
                <a:solidFill>
                  <a:srgbClr val="0000FF"/>
                </a:solidFill>
              </a:rPr>
              <a:t>7</a:t>
            </a:r>
            <a:endParaRPr lang="en-US" altLang="en-US" sz="5400" b="1">
              <a:solidFill>
                <a:srgbClr val="0000FF"/>
              </a:solidFill>
            </a:endParaRPr>
          </a:p>
        </p:txBody>
      </p:sp>
      <p:sp>
        <p:nvSpPr>
          <p:cNvPr id="58371" name="AutoShape 3"/>
          <p:cNvSpPr>
            <a:spLocks noChangeArrowheads="1"/>
          </p:cNvSpPr>
          <p:nvPr/>
        </p:nvSpPr>
        <p:spPr bwMode="auto">
          <a:xfrm>
            <a:off x="6083302" y="2276477"/>
            <a:ext cx="1654175" cy="919401"/>
          </a:xfrm>
          <a:prstGeom prst="roundRect">
            <a:avLst>
              <a:gd name="adj" fmla="val 16667"/>
            </a:avLst>
          </a:prstGeom>
          <a:solidFill>
            <a:srgbClr val="FFCC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SA" altLang="en-US" sz="4800" b="1">
                <a:solidFill>
                  <a:srgbClr val="0000FF"/>
                </a:solidFill>
              </a:rPr>
              <a:t> </a:t>
            </a:r>
            <a:endParaRPr lang="en-US" altLang="en-US" sz="4800" b="1">
              <a:solidFill>
                <a:srgbClr val="0000FF"/>
              </a:solidFill>
            </a:endParaRPr>
          </a:p>
        </p:txBody>
      </p:sp>
      <p:sp>
        <p:nvSpPr>
          <p:cNvPr id="58372" name="Text Box 4"/>
          <p:cNvSpPr txBox="1">
            <a:spLocks noChangeArrowheads="1"/>
          </p:cNvSpPr>
          <p:nvPr/>
        </p:nvSpPr>
        <p:spPr bwMode="auto">
          <a:xfrm>
            <a:off x="6297613" y="2314575"/>
            <a:ext cx="12954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EG" altLang="en-US" sz="5400" b="1">
                <a:solidFill>
                  <a:srgbClr val="FF0000"/>
                </a:solidFill>
              </a:rPr>
              <a:t>14</a:t>
            </a:r>
            <a:endParaRPr lang="en-US" altLang="en-US" sz="5400" b="1">
              <a:solidFill>
                <a:srgbClr val="FF0000"/>
              </a:solidFill>
            </a:endParaRPr>
          </a:p>
        </p:txBody>
      </p:sp>
      <p:sp>
        <p:nvSpPr>
          <p:cNvPr id="58373" name="AutoShape 5"/>
          <p:cNvSpPr>
            <a:spLocks noChangeArrowheads="1"/>
          </p:cNvSpPr>
          <p:nvPr/>
        </p:nvSpPr>
        <p:spPr bwMode="auto">
          <a:xfrm>
            <a:off x="6083302" y="3484565"/>
            <a:ext cx="1654175" cy="919401"/>
          </a:xfrm>
          <a:prstGeom prst="roundRect">
            <a:avLst>
              <a:gd name="adj" fmla="val 16667"/>
            </a:avLst>
          </a:prstGeom>
          <a:solidFill>
            <a:srgbClr val="FFCC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SA" altLang="en-US" sz="4800" b="1">
                <a:solidFill>
                  <a:srgbClr val="0000FF"/>
                </a:solidFill>
              </a:rPr>
              <a:t> </a:t>
            </a:r>
            <a:endParaRPr lang="en-US" altLang="en-US" sz="4800" b="1">
              <a:solidFill>
                <a:srgbClr val="0000FF"/>
              </a:solidFill>
            </a:endParaRPr>
          </a:p>
        </p:txBody>
      </p:sp>
      <p:sp>
        <p:nvSpPr>
          <p:cNvPr id="58374" name="Text Box 6"/>
          <p:cNvSpPr txBox="1">
            <a:spLocks noChangeArrowheads="1"/>
          </p:cNvSpPr>
          <p:nvPr/>
        </p:nvSpPr>
        <p:spPr bwMode="auto">
          <a:xfrm>
            <a:off x="7019925" y="3522663"/>
            <a:ext cx="573088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EG" altLang="en-US" sz="5400" b="1">
                <a:solidFill>
                  <a:srgbClr val="FF0000"/>
                </a:solidFill>
              </a:rPr>
              <a:t>6</a:t>
            </a:r>
            <a:endParaRPr lang="en-US" altLang="en-US" sz="5400" b="1">
              <a:solidFill>
                <a:srgbClr val="FF0000"/>
              </a:solidFill>
            </a:endParaRPr>
          </a:p>
        </p:txBody>
      </p:sp>
      <p:sp>
        <p:nvSpPr>
          <p:cNvPr id="58375" name="AutoShape 7"/>
          <p:cNvSpPr>
            <a:spLocks noChangeArrowheads="1"/>
          </p:cNvSpPr>
          <p:nvPr/>
        </p:nvSpPr>
        <p:spPr bwMode="auto">
          <a:xfrm>
            <a:off x="6083302" y="4781552"/>
            <a:ext cx="1654175" cy="919401"/>
          </a:xfrm>
          <a:prstGeom prst="roundRect">
            <a:avLst>
              <a:gd name="adj" fmla="val 16667"/>
            </a:avLst>
          </a:prstGeom>
          <a:solidFill>
            <a:srgbClr val="66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SA" altLang="en-US" sz="4800" b="1">
                <a:solidFill>
                  <a:srgbClr val="0000FF"/>
                </a:solidFill>
              </a:rPr>
              <a:t> </a:t>
            </a:r>
            <a:endParaRPr lang="en-US" altLang="en-US" sz="4800" b="1">
              <a:solidFill>
                <a:srgbClr val="0000FF"/>
              </a:solidFill>
            </a:endParaRPr>
          </a:p>
        </p:txBody>
      </p:sp>
      <p:sp>
        <p:nvSpPr>
          <p:cNvPr id="58376" name="Text Box 8"/>
          <p:cNvSpPr txBox="1">
            <a:spLocks noChangeArrowheads="1"/>
          </p:cNvSpPr>
          <p:nvPr/>
        </p:nvSpPr>
        <p:spPr bwMode="auto">
          <a:xfrm>
            <a:off x="6297613" y="4819650"/>
            <a:ext cx="12954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EG" altLang="en-US" sz="5400" b="1">
                <a:solidFill>
                  <a:srgbClr val="FF0000"/>
                </a:solidFill>
              </a:rPr>
              <a:t>60</a:t>
            </a:r>
            <a:endParaRPr lang="en-US" altLang="en-US" sz="5400" b="1">
              <a:solidFill>
                <a:srgbClr val="FF0000"/>
              </a:solidFill>
            </a:endParaRPr>
          </a:p>
        </p:txBody>
      </p:sp>
      <p:sp>
        <p:nvSpPr>
          <p:cNvPr id="58377" name="Text Box 9"/>
          <p:cNvSpPr txBox="1">
            <a:spLocks noChangeArrowheads="1"/>
          </p:cNvSpPr>
          <p:nvPr/>
        </p:nvSpPr>
        <p:spPr bwMode="auto">
          <a:xfrm>
            <a:off x="7740652" y="2924175"/>
            <a:ext cx="720725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SA" altLang="en-US" sz="5400" b="1">
                <a:solidFill>
                  <a:srgbClr val="0000FF"/>
                </a:solidFill>
              </a:rPr>
              <a:t>+</a:t>
            </a:r>
            <a:endParaRPr lang="en-US" altLang="en-US" sz="5400" b="1">
              <a:solidFill>
                <a:srgbClr val="0000FF"/>
              </a:solidFill>
            </a:endParaRPr>
          </a:p>
        </p:txBody>
      </p:sp>
      <p:sp>
        <p:nvSpPr>
          <p:cNvPr id="58378" name="Text Box 10"/>
          <p:cNvSpPr txBox="1">
            <a:spLocks noChangeArrowheads="1"/>
          </p:cNvSpPr>
          <p:nvPr/>
        </p:nvSpPr>
        <p:spPr bwMode="auto">
          <a:xfrm>
            <a:off x="7739065" y="4098925"/>
            <a:ext cx="720725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SA" altLang="en-US" sz="5400" b="1">
                <a:solidFill>
                  <a:srgbClr val="0000FF"/>
                </a:solidFill>
              </a:rPr>
              <a:t>=</a:t>
            </a:r>
            <a:endParaRPr lang="en-US" altLang="en-US" sz="5400" b="1">
              <a:solidFill>
                <a:srgbClr val="0000FF"/>
              </a:solidFill>
            </a:endParaRPr>
          </a:p>
        </p:txBody>
      </p:sp>
      <p:sp>
        <p:nvSpPr>
          <p:cNvPr id="58379" name="Text Box 11"/>
          <p:cNvSpPr txBox="1">
            <a:spLocks noChangeArrowheads="1"/>
          </p:cNvSpPr>
          <p:nvPr/>
        </p:nvSpPr>
        <p:spPr bwMode="auto">
          <a:xfrm>
            <a:off x="684215" y="1052513"/>
            <a:ext cx="2376487" cy="914400"/>
          </a:xfrm>
          <a:prstGeom prst="rect">
            <a:avLst/>
          </a:prstGeom>
          <a:solidFill>
            <a:srgbClr val="66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EG" altLang="en-US" sz="5400" b="1">
                <a:solidFill>
                  <a:srgbClr val="0000FF"/>
                </a:solidFill>
              </a:rPr>
              <a:t>2</a:t>
            </a:r>
            <a:r>
              <a:rPr lang="ar-SA" altLang="en-US" sz="5400" b="1">
                <a:solidFill>
                  <a:srgbClr val="0000FF"/>
                </a:solidFill>
              </a:rPr>
              <a:t> × </a:t>
            </a:r>
            <a:r>
              <a:rPr lang="ar-EG" altLang="en-US" sz="5400" b="1">
                <a:solidFill>
                  <a:srgbClr val="0000FF"/>
                </a:solidFill>
              </a:rPr>
              <a:t>9</a:t>
            </a:r>
            <a:endParaRPr lang="en-US" altLang="en-US" sz="5400" b="1">
              <a:solidFill>
                <a:srgbClr val="0000FF"/>
              </a:solidFill>
            </a:endParaRPr>
          </a:p>
        </p:txBody>
      </p:sp>
      <p:sp>
        <p:nvSpPr>
          <p:cNvPr id="58380" name="AutoShape 12"/>
          <p:cNvSpPr>
            <a:spLocks noChangeArrowheads="1"/>
          </p:cNvSpPr>
          <p:nvPr/>
        </p:nvSpPr>
        <p:spPr bwMode="auto">
          <a:xfrm>
            <a:off x="1187452" y="2276477"/>
            <a:ext cx="1654175" cy="919401"/>
          </a:xfrm>
          <a:prstGeom prst="roundRect">
            <a:avLst>
              <a:gd name="adj" fmla="val 16667"/>
            </a:avLst>
          </a:prstGeom>
          <a:solidFill>
            <a:srgbClr val="FFCC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SA" altLang="en-US" sz="4800" b="1">
                <a:solidFill>
                  <a:srgbClr val="0000FF"/>
                </a:solidFill>
              </a:rPr>
              <a:t> </a:t>
            </a:r>
            <a:endParaRPr lang="en-US" altLang="en-US" sz="4800" b="1">
              <a:solidFill>
                <a:srgbClr val="0000FF"/>
              </a:solidFill>
            </a:endParaRPr>
          </a:p>
        </p:txBody>
      </p:sp>
      <p:sp>
        <p:nvSpPr>
          <p:cNvPr id="58381" name="Text Box 13"/>
          <p:cNvSpPr txBox="1">
            <a:spLocks noChangeArrowheads="1"/>
          </p:cNvSpPr>
          <p:nvPr/>
        </p:nvSpPr>
        <p:spPr bwMode="auto">
          <a:xfrm>
            <a:off x="1401763" y="2314575"/>
            <a:ext cx="12954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EG" altLang="en-US" sz="5400" b="1">
                <a:solidFill>
                  <a:srgbClr val="FF0000"/>
                </a:solidFill>
              </a:rPr>
              <a:t>18</a:t>
            </a:r>
            <a:endParaRPr lang="en-US" altLang="en-US" sz="5400" b="1">
              <a:solidFill>
                <a:srgbClr val="FF0000"/>
              </a:solidFill>
            </a:endParaRPr>
          </a:p>
        </p:txBody>
      </p:sp>
      <p:sp>
        <p:nvSpPr>
          <p:cNvPr id="58382" name="AutoShape 14"/>
          <p:cNvSpPr>
            <a:spLocks noChangeArrowheads="1"/>
          </p:cNvSpPr>
          <p:nvPr/>
        </p:nvSpPr>
        <p:spPr bwMode="auto">
          <a:xfrm>
            <a:off x="1187452" y="3484565"/>
            <a:ext cx="1654175" cy="919401"/>
          </a:xfrm>
          <a:prstGeom prst="roundRect">
            <a:avLst>
              <a:gd name="adj" fmla="val 16667"/>
            </a:avLst>
          </a:prstGeom>
          <a:solidFill>
            <a:srgbClr val="FFCC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SA" altLang="en-US" sz="4800" b="1">
                <a:solidFill>
                  <a:srgbClr val="0000FF"/>
                </a:solidFill>
              </a:rPr>
              <a:t> </a:t>
            </a:r>
            <a:endParaRPr lang="en-US" altLang="en-US" sz="4800" b="1">
              <a:solidFill>
                <a:srgbClr val="0000FF"/>
              </a:solidFill>
            </a:endParaRPr>
          </a:p>
        </p:txBody>
      </p:sp>
      <p:sp>
        <p:nvSpPr>
          <p:cNvPr id="58383" name="Text Box 15"/>
          <p:cNvSpPr txBox="1">
            <a:spLocks noChangeArrowheads="1"/>
          </p:cNvSpPr>
          <p:nvPr/>
        </p:nvSpPr>
        <p:spPr bwMode="auto">
          <a:xfrm>
            <a:off x="2049463" y="3522663"/>
            <a:ext cx="57785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EG" altLang="en-US" sz="5400" b="1">
                <a:solidFill>
                  <a:srgbClr val="FF0000"/>
                </a:solidFill>
              </a:rPr>
              <a:t>2</a:t>
            </a:r>
            <a:endParaRPr lang="en-US" altLang="en-US" sz="5400" b="1">
              <a:solidFill>
                <a:srgbClr val="FF0000"/>
              </a:solidFill>
            </a:endParaRPr>
          </a:p>
        </p:txBody>
      </p:sp>
      <p:sp>
        <p:nvSpPr>
          <p:cNvPr id="58384" name="AutoShape 16"/>
          <p:cNvSpPr>
            <a:spLocks noChangeArrowheads="1"/>
          </p:cNvSpPr>
          <p:nvPr/>
        </p:nvSpPr>
        <p:spPr bwMode="auto">
          <a:xfrm>
            <a:off x="1187452" y="4781552"/>
            <a:ext cx="1654175" cy="919401"/>
          </a:xfrm>
          <a:prstGeom prst="roundRect">
            <a:avLst>
              <a:gd name="adj" fmla="val 16667"/>
            </a:avLst>
          </a:prstGeom>
          <a:solidFill>
            <a:srgbClr val="66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SA" altLang="en-US" sz="4800" b="1">
                <a:solidFill>
                  <a:srgbClr val="0000FF"/>
                </a:solidFill>
              </a:rPr>
              <a:t> </a:t>
            </a:r>
            <a:endParaRPr lang="en-US" altLang="en-US" sz="4800" b="1">
              <a:solidFill>
                <a:srgbClr val="0000FF"/>
              </a:solidFill>
            </a:endParaRPr>
          </a:p>
        </p:txBody>
      </p:sp>
      <p:sp>
        <p:nvSpPr>
          <p:cNvPr id="58385" name="Text Box 17"/>
          <p:cNvSpPr txBox="1">
            <a:spLocks noChangeArrowheads="1"/>
          </p:cNvSpPr>
          <p:nvPr/>
        </p:nvSpPr>
        <p:spPr bwMode="auto">
          <a:xfrm>
            <a:off x="1401763" y="4819650"/>
            <a:ext cx="12954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EG" altLang="en-US" sz="5400" b="1">
                <a:solidFill>
                  <a:srgbClr val="FF0000"/>
                </a:solidFill>
              </a:rPr>
              <a:t>40</a:t>
            </a:r>
            <a:endParaRPr lang="en-US" altLang="en-US" sz="5400" b="1">
              <a:solidFill>
                <a:srgbClr val="FF0000"/>
              </a:solidFill>
            </a:endParaRPr>
          </a:p>
        </p:txBody>
      </p:sp>
      <p:sp>
        <p:nvSpPr>
          <p:cNvPr id="58386" name="Text Box 18"/>
          <p:cNvSpPr txBox="1">
            <a:spLocks noChangeArrowheads="1"/>
          </p:cNvSpPr>
          <p:nvPr/>
        </p:nvSpPr>
        <p:spPr bwMode="auto">
          <a:xfrm>
            <a:off x="2844802" y="2924175"/>
            <a:ext cx="720725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SA" altLang="en-US" sz="5400" b="1">
                <a:solidFill>
                  <a:srgbClr val="0000FF"/>
                </a:solidFill>
              </a:rPr>
              <a:t>+</a:t>
            </a:r>
            <a:endParaRPr lang="en-US" altLang="en-US" sz="5400" b="1">
              <a:solidFill>
                <a:srgbClr val="0000FF"/>
              </a:solidFill>
            </a:endParaRPr>
          </a:p>
        </p:txBody>
      </p:sp>
      <p:sp>
        <p:nvSpPr>
          <p:cNvPr id="58387" name="Text Box 19"/>
          <p:cNvSpPr txBox="1">
            <a:spLocks noChangeArrowheads="1"/>
          </p:cNvSpPr>
          <p:nvPr/>
        </p:nvSpPr>
        <p:spPr bwMode="auto">
          <a:xfrm>
            <a:off x="2843215" y="4098925"/>
            <a:ext cx="720725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SA" altLang="en-US" sz="5400" b="1">
                <a:solidFill>
                  <a:srgbClr val="0000FF"/>
                </a:solidFill>
              </a:rPr>
              <a:t>=</a:t>
            </a:r>
            <a:endParaRPr lang="en-US" altLang="en-US" sz="5400" b="1">
              <a:solidFill>
                <a:srgbClr val="0000FF"/>
              </a:solidFill>
            </a:endParaRPr>
          </a:p>
        </p:txBody>
      </p:sp>
      <p:sp>
        <p:nvSpPr>
          <p:cNvPr id="58388" name="Text Box 20"/>
          <p:cNvSpPr txBox="1">
            <a:spLocks noChangeArrowheads="1"/>
          </p:cNvSpPr>
          <p:nvPr/>
        </p:nvSpPr>
        <p:spPr bwMode="auto">
          <a:xfrm>
            <a:off x="1619250" y="3500438"/>
            <a:ext cx="57785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SA" altLang="en-US" sz="5400" b="1">
                <a:solidFill>
                  <a:srgbClr val="FF0000"/>
                </a:solidFill>
              </a:rPr>
              <a:t>2</a:t>
            </a:r>
            <a:endParaRPr lang="en-US" altLang="en-US" sz="5400" b="1">
              <a:solidFill>
                <a:srgbClr val="FF0000"/>
              </a:solidFill>
            </a:endParaRPr>
          </a:p>
        </p:txBody>
      </p:sp>
      <p:sp>
        <p:nvSpPr>
          <p:cNvPr id="58389" name="Text Box 21"/>
          <p:cNvSpPr txBox="1">
            <a:spLocks noChangeArrowheads="1"/>
          </p:cNvSpPr>
          <p:nvPr/>
        </p:nvSpPr>
        <p:spPr bwMode="auto">
          <a:xfrm>
            <a:off x="6516690" y="3573463"/>
            <a:ext cx="573087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EG" altLang="en-US" sz="5400" b="1">
                <a:solidFill>
                  <a:srgbClr val="FF0000"/>
                </a:solidFill>
              </a:rPr>
              <a:t>4</a:t>
            </a:r>
            <a:endParaRPr lang="en-US" altLang="en-US" sz="5400" b="1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83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83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83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83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83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83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83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83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83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83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83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8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372" grpId="0"/>
      <p:bldP spid="58374" grpId="0"/>
      <p:bldP spid="58381" grpId="0"/>
      <p:bldP spid="58383" grpId="0"/>
      <p:bldP spid="58388" grpId="0"/>
      <p:bldP spid="58389" grpId="0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Text Box 2"/>
          <p:cNvSpPr txBox="1">
            <a:spLocks noChangeArrowheads="1"/>
          </p:cNvSpPr>
          <p:nvPr/>
        </p:nvSpPr>
        <p:spPr bwMode="auto">
          <a:xfrm>
            <a:off x="5580065" y="1052513"/>
            <a:ext cx="2376487" cy="914400"/>
          </a:xfrm>
          <a:prstGeom prst="rect">
            <a:avLst/>
          </a:prstGeom>
          <a:solidFill>
            <a:srgbClr val="66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EG" altLang="en-US" sz="5400" b="1">
                <a:solidFill>
                  <a:srgbClr val="0000FF"/>
                </a:solidFill>
              </a:rPr>
              <a:t>2</a:t>
            </a:r>
            <a:r>
              <a:rPr lang="ar-SA" altLang="en-US" sz="5400" b="1">
                <a:solidFill>
                  <a:srgbClr val="0000FF"/>
                </a:solidFill>
              </a:rPr>
              <a:t> × </a:t>
            </a:r>
            <a:r>
              <a:rPr lang="ar-EG" altLang="en-US" sz="5400" b="1">
                <a:solidFill>
                  <a:srgbClr val="0000FF"/>
                </a:solidFill>
              </a:rPr>
              <a:t>10</a:t>
            </a:r>
            <a:endParaRPr lang="en-US" altLang="en-US" sz="5400" b="1">
              <a:solidFill>
                <a:srgbClr val="0000FF"/>
              </a:solidFill>
            </a:endParaRPr>
          </a:p>
        </p:txBody>
      </p:sp>
      <p:sp>
        <p:nvSpPr>
          <p:cNvPr id="59395" name="AutoShape 3"/>
          <p:cNvSpPr>
            <a:spLocks noChangeArrowheads="1"/>
          </p:cNvSpPr>
          <p:nvPr/>
        </p:nvSpPr>
        <p:spPr bwMode="auto">
          <a:xfrm>
            <a:off x="6083302" y="2276477"/>
            <a:ext cx="1654175" cy="919401"/>
          </a:xfrm>
          <a:prstGeom prst="roundRect">
            <a:avLst>
              <a:gd name="adj" fmla="val 16667"/>
            </a:avLst>
          </a:prstGeom>
          <a:solidFill>
            <a:srgbClr val="FFCC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SA" altLang="en-US" sz="4800" b="1">
                <a:solidFill>
                  <a:srgbClr val="0000FF"/>
                </a:solidFill>
              </a:rPr>
              <a:t> </a:t>
            </a:r>
            <a:endParaRPr lang="en-US" altLang="en-US" sz="4800" b="1">
              <a:solidFill>
                <a:srgbClr val="0000FF"/>
              </a:solidFill>
            </a:endParaRPr>
          </a:p>
        </p:txBody>
      </p:sp>
      <p:sp>
        <p:nvSpPr>
          <p:cNvPr id="59396" name="Text Box 4"/>
          <p:cNvSpPr txBox="1">
            <a:spLocks noChangeArrowheads="1"/>
          </p:cNvSpPr>
          <p:nvPr/>
        </p:nvSpPr>
        <p:spPr bwMode="auto">
          <a:xfrm>
            <a:off x="6297613" y="2314575"/>
            <a:ext cx="12954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EG" altLang="en-US" sz="5400" b="1">
                <a:solidFill>
                  <a:srgbClr val="FF0000"/>
                </a:solidFill>
              </a:rPr>
              <a:t>20</a:t>
            </a:r>
            <a:endParaRPr lang="en-US" altLang="en-US" sz="5400" b="1">
              <a:solidFill>
                <a:srgbClr val="FF0000"/>
              </a:solidFill>
            </a:endParaRPr>
          </a:p>
        </p:txBody>
      </p:sp>
      <p:sp>
        <p:nvSpPr>
          <p:cNvPr id="59397" name="AutoShape 5"/>
          <p:cNvSpPr>
            <a:spLocks noChangeArrowheads="1"/>
          </p:cNvSpPr>
          <p:nvPr/>
        </p:nvSpPr>
        <p:spPr bwMode="auto">
          <a:xfrm>
            <a:off x="6083302" y="3484565"/>
            <a:ext cx="1654175" cy="919401"/>
          </a:xfrm>
          <a:prstGeom prst="roundRect">
            <a:avLst>
              <a:gd name="adj" fmla="val 16667"/>
            </a:avLst>
          </a:prstGeom>
          <a:solidFill>
            <a:srgbClr val="FFCC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SA" altLang="en-US" sz="4800" b="1">
                <a:solidFill>
                  <a:srgbClr val="0000FF"/>
                </a:solidFill>
              </a:rPr>
              <a:t> </a:t>
            </a:r>
            <a:endParaRPr lang="en-US" altLang="en-US" sz="4800" b="1">
              <a:solidFill>
                <a:srgbClr val="0000FF"/>
              </a:solidFill>
            </a:endParaRPr>
          </a:p>
        </p:txBody>
      </p:sp>
      <p:sp>
        <p:nvSpPr>
          <p:cNvPr id="59398" name="Text Box 6"/>
          <p:cNvSpPr txBox="1">
            <a:spLocks noChangeArrowheads="1"/>
          </p:cNvSpPr>
          <p:nvPr/>
        </p:nvSpPr>
        <p:spPr bwMode="auto">
          <a:xfrm>
            <a:off x="7019925" y="3522663"/>
            <a:ext cx="573088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EG" altLang="en-US" sz="5400" b="1">
                <a:solidFill>
                  <a:srgbClr val="FF0000"/>
                </a:solidFill>
              </a:rPr>
              <a:t>0</a:t>
            </a:r>
            <a:endParaRPr lang="en-US" altLang="en-US" sz="5400" b="1">
              <a:solidFill>
                <a:srgbClr val="FF0000"/>
              </a:solidFill>
            </a:endParaRPr>
          </a:p>
        </p:txBody>
      </p:sp>
      <p:sp>
        <p:nvSpPr>
          <p:cNvPr id="59399" name="AutoShape 7"/>
          <p:cNvSpPr>
            <a:spLocks noChangeArrowheads="1"/>
          </p:cNvSpPr>
          <p:nvPr/>
        </p:nvSpPr>
        <p:spPr bwMode="auto">
          <a:xfrm>
            <a:off x="6083302" y="4781552"/>
            <a:ext cx="1654175" cy="919401"/>
          </a:xfrm>
          <a:prstGeom prst="roundRect">
            <a:avLst>
              <a:gd name="adj" fmla="val 16667"/>
            </a:avLst>
          </a:prstGeom>
          <a:solidFill>
            <a:srgbClr val="66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SA" altLang="en-US" sz="4800" b="1">
                <a:solidFill>
                  <a:srgbClr val="0000FF"/>
                </a:solidFill>
              </a:rPr>
              <a:t> </a:t>
            </a:r>
            <a:endParaRPr lang="en-US" altLang="en-US" sz="4800" b="1">
              <a:solidFill>
                <a:srgbClr val="0000FF"/>
              </a:solidFill>
            </a:endParaRPr>
          </a:p>
        </p:txBody>
      </p:sp>
      <p:sp>
        <p:nvSpPr>
          <p:cNvPr id="59400" name="Text Box 8"/>
          <p:cNvSpPr txBox="1">
            <a:spLocks noChangeArrowheads="1"/>
          </p:cNvSpPr>
          <p:nvPr/>
        </p:nvSpPr>
        <p:spPr bwMode="auto">
          <a:xfrm>
            <a:off x="6297613" y="4819650"/>
            <a:ext cx="12954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EG" altLang="en-US" sz="5400" b="1">
                <a:solidFill>
                  <a:srgbClr val="FF0000"/>
                </a:solidFill>
              </a:rPr>
              <a:t>40</a:t>
            </a:r>
            <a:endParaRPr lang="en-US" altLang="en-US" sz="5400" b="1">
              <a:solidFill>
                <a:srgbClr val="FF0000"/>
              </a:solidFill>
            </a:endParaRPr>
          </a:p>
        </p:txBody>
      </p:sp>
      <p:sp>
        <p:nvSpPr>
          <p:cNvPr id="59401" name="Text Box 9"/>
          <p:cNvSpPr txBox="1">
            <a:spLocks noChangeArrowheads="1"/>
          </p:cNvSpPr>
          <p:nvPr/>
        </p:nvSpPr>
        <p:spPr bwMode="auto">
          <a:xfrm>
            <a:off x="7740652" y="2924175"/>
            <a:ext cx="720725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SA" altLang="en-US" sz="5400" b="1">
                <a:solidFill>
                  <a:srgbClr val="0000FF"/>
                </a:solidFill>
              </a:rPr>
              <a:t>+</a:t>
            </a:r>
            <a:endParaRPr lang="en-US" altLang="en-US" sz="5400" b="1">
              <a:solidFill>
                <a:srgbClr val="0000FF"/>
              </a:solidFill>
            </a:endParaRPr>
          </a:p>
        </p:txBody>
      </p:sp>
      <p:sp>
        <p:nvSpPr>
          <p:cNvPr id="59402" name="Text Box 10"/>
          <p:cNvSpPr txBox="1">
            <a:spLocks noChangeArrowheads="1"/>
          </p:cNvSpPr>
          <p:nvPr/>
        </p:nvSpPr>
        <p:spPr bwMode="auto">
          <a:xfrm>
            <a:off x="7739065" y="4098925"/>
            <a:ext cx="720725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SA" altLang="en-US" sz="5400" b="1">
                <a:solidFill>
                  <a:srgbClr val="0000FF"/>
                </a:solidFill>
              </a:rPr>
              <a:t>=</a:t>
            </a:r>
            <a:endParaRPr lang="en-US" altLang="en-US" sz="5400" b="1">
              <a:solidFill>
                <a:srgbClr val="0000FF"/>
              </a:solidFill>
            </a:endParaRPr>
          </a:p>
        </p:txBody>
      </p:sp>
      <p:sp>
        <p:nvSpPr>
          <p:cNvPr id="59403" name="Text Box 11"/>
          <p:cNvSpPr txBox="1">
            <a:spLocks noChangeArrowheads="1"/>
          </p:cNvSpPr>
          <p:nvPr/>
        </p:nvSpPr>
        <p:spPr bwMode="auto">
          <a:xfrm>
            <a:off x="684215" y="1052513"/>
            <a:ext cx="2376487" cy="914400"/>
          </a:xfrm>
          <a:prstGeom prst="rect">
            <a:avLst/>
          </a:prstGeom>
          <a:solidFill>
            <a:srgbClr val="66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EG" altLang="en-US" sz="5400" b="1">
                <a:solidFill>
                  <a:srgbClr val="0000FF"/>
                </a:solidFill>
              </a:rPr>
              <a:t>2</a:t>
            </a:r>
            <a:r>
              <a:rPr lang="ar-SA" altLang="en-US" sz="5400" b="1">
                <a:solidFill>
                  <a:srgbClr val="0000FF"/>
                </a:solidFill>
              </a:rPr>
              <a:t> × </a:t>
            </a:r>
            <a:r>
              <a:rPr lang="ar-EG" altLang="en-US" sz="5400" b="1">
                <a:solidFill>
                  <a:srgbClr val="0000FF"/>
                </a:solidFill>
              </a:rPr>
              <a:t>8</a:t>
            </a:r>
            <a:endParaRPr lang="en-US" altLang="en-US" sz="5400" b="1">
              <a:solidFill>
                <a:srgbClr val="0000FF"/>
              </a:solidFill>
            </a:endParaRPr>
          </a:p>
        </p:txBody>
      </p:sp>
      <p:sp>
        <p:nvSpPr>
          <p:cNvPr id="59404" name="AutoShape 12"/>
          <p:cNvSpPr>
            <a:spLocks noChangeArrowheads="1"/>
          </p:cNvSpPr>
          <p:nvPr/>
        </p:nvSpPr>
        <p:spPr bwMode="auto">
          <a:xfrm>
            <a:off x="1187452" y="2276477"/>
            <a:ext cx="1654175" cy="919401"/>
          </a:xfrm>
          <a:prstGeom prst="roundRect">
            <a:avLst>
              <a:gd name="adj" fmla="val 16667"/>
            </a:avLst>
          </a:prstGeom>
          <a:solidFill>
            <a:srgbClr val="FFCC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SA" altLang="en-US" sz="4800" b="1">
                <a:solidFill>
                  <a:srgbClr val="0000FF"/>
                </a:solidFill>
              </a:rPr>
              <a:t> </a:t>
            </a:r>
            <a:endParaRPr lang="en-US" altLang="en-US" sz="4800" b="1">
              <a:solidFill>
                <a:srgbClr val="0000FF"/>
              </a:solidFill>
            </a:endParaRPr>
          </a:p>
        </p:txBody>
      </p:sp>
      <p:sp>
        <p:nvSpPr>
          <p:cNvPr id="59405" name="Text Box 13"/>
          <p:cNvSpPr txBox="1">
            <a:spLocks noChangeArrowheads="1"/>
          </p:cNvSpPr>
          <p:nvPr/>
        </p:nvSpPr>
        <p:spPr bwMode="auto">
          <a:xfrm>
            <a:off x="1401763" y="2314575"/>
            <a:ext cx="12954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EG" altLang="en-US" sz="5400" b="1">
                <a:solidFill>
                  <a:srgbClr val="FF0000"/>
                </a:solidFill>
              </a:rPr>
              <a:t>16</a:t>
            </a:r>
            <a:endParaRPr lang="en-US" altLang="en-US" sz="5400" b="1">
              <a:solidFill>
                <a:srgbClr val="FF0000"/>
              </a:solidFill>
            </a:endParaRPr>
          </a:p>
        </p:txBody>
      </p:sp>
      <p:sp>
        <p:nvSpPr>
          <p:cNvPr id="59406" name="AutoShape 14"/>
          <p:cNvSpPr>
            <a:spLocks noChangeArrowheads="1"/>
          </p:cNvSpPr>
          <p:nvPr/>
        </p:nvSpPr>
        <p:spPr bwMode="auto">
          <a:xfrm>
            <a:off x="1187452" y="3484565"/>
            <a:ext cx="1654175" cy="919401"/>
          </a:xfrm>
          <a:prstGeom prst="roundRect">
            <a:avLst>
              <a:gd name="adj" fmla="val 16667"/>
            </a:avLst>
          </a:prstGeom>
          <a:solidFill>
            <a:srgbClr val="FFCC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SA" altLang="en-US" sz="4800" b="1">
                <a:solidFill>
                  <a:srgbClr val="0000FF"/>
                </a:solidFill>
              </a:rPr>
              <a:t> </a:t>
            </a:r>
            <a:endParaRPr lang="en-US" altLang="en-US" sz="4800" b="1">
              <a:solidFill>
                <a:srgbClr val="0000FF"/>
              </a:solidFill>
            </a:endParaRPr>
          </a:p>
        </p:txBody>
      </p:sp>
      <p:sp>
        <p:nvSpPr>
          <p:cNvPr id="59407" name="Text Box 15"/>
          <p:cNvSpPr txBox="1">
            <a:spLocks noChangeArrowheads="1"/>
          </p:cNvSpPr>
          <p:nvPr/>
        </p:nvSpPr>
        <p:spPr bwMode="auto">
          <a:xfrm>
            <a:off x="2049463" y="3522663"/>
            <a:ext cx="57785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EG" altLang="en-US" sz="5400" b="1">
                <a:solidFill>
                  <a:srgbClr val="FF0000"/>
                </a:solidFill>
              </a:rPr>
              <a:t>4</a:t>
            </a:r>
            <a:endParaRPr lang="en-US" altLang="en-US" sz="5400" b="1">
              <a:solidFill>
                <a:srgbClr val="FF0000"/>
              </a:solidFill>
            </a:endParaRPr>
          </a:p>
        </p:txBody>
      </p:sp>
      <p:sp>
        <p:nvSpPr>
          <p:cNvPr id="59408" name="AutoShape 16"/>
          <p:cNvSpPr>
            <a:spLocks noChangeArrowheads="1"/>
          </p:cNvSpPr>
          <p:nvPr/>
        </p:nvSpPr>
        <p:spPr bwMode="auto">
          <a:xfrm>
            <a:off x="1187452" y="4781552"/>
            <a:ext cx="1654175" cy="919401"/>
          </a:xfrm>
          <a:prstGeom prst="roundRect">
            <a:avLst>
              <a:gd name="adj" fmla="val 16667"/>
            </a:avLst>
          </a:prstGeom>
          <a:solidFill>
            <a:srgbClr val="66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SA" altLang="en-US" sz="4800" b="1">
                <a:solidFill>
                  <a:srgbClr val="0000FF"/>
                </a:solidFill>
              </a:rPr>
              <a:t> </a:t>
            </a:r>
            <a:endParaRPr lang="en-US" altLang="en-US" sz="4800" b="1">
              <a:solidFill>
                <a:srgbClr val="0000FF"/>
              </a:solidFill>
            </a:endParaRPr>
          </a:p>
        </p:txBody>
      </p:sp>
      <p:sp>
        <p:nvSpPr>
          <p:cNvPr id="59409" name="Text Box 17"/>
          <p:cNvSpPr txBox="1">
            <a:spLocks noChangeArrowheads="1"/>
          </p:cNvSpPr>
          <p:nvPr/>
        </p:nvSpPr>
        <p:spPr bwMode="auto">
          <a:xfrm>
            <a:off x="1187452" y="4819650"/>
            <a:ext cx="1585913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EG" altLang="en-US" sz="5400" b="1">
                <a:solidFill>
                  <a:srgbClr val="FF0000"/>
                </a:solidFill>
              </a:rPr>
              <a:t>100</a:t>
            </a:r>
            <a:endParaRPr lang="en-US" altLang="en-US" sz="5400" b="1">
              <a:solidFill>
                <a:srgbClr val="FF0000"/>
              </a:solidFill>
            </a:endParaRPr>
          </a:p>
        </p:txBody>
      </p:sp>
      <p:sp>
        <p:nvSpPr>
          <p:cNvPr id="59410" name="Text Box 18"/>
          <p:cNvSpPr txBox="1">
            <a:spLocks noChangeArrowheads="1"/>
          </p:cNvSpPr>
          <p:nvPr/>
        </p:nvSpPr>
        <p:spPr bwMode="auto">
          <a:xfrm>
            <a:off x="2844802" y="2924175"/>
            <a:ext cx="720725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SA" altLang="en-US" sz="5400" b="1">
                <a:solidFill>
                  <a:srgbClr val="0000FF"/>
                </a:solidFill>
              </a:rPr>
              <a:t>+</a:t>
            </a:r>
            <a:endParaRPr lang="en-US" altLang="en-US" sz="5400" b="1">
              <a:solidFill>
                <a:srgbClr val="0000FF"/>
              </a:solidFill>
            </a:endParaRPr>
          </a:p>
        </p:txBody>
      </p:sp>
      <p:sp>
        <p:nvSpPr>
          <p:cNvPr id="59411" name="Text Box 19"/>
          <p:cNvSpPr txBox="1">
            <a:spLocks noChangeArrowheads="1"/>
          </p:cNvSpPr>
          <p:nvPr/>
        </p:nvSpPr>
        <p:spPr bwMode="auto">
          <a:xfrm>
            <a:off x="2843215" y="4098925"/>
            <a:ext cx="720725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SA" altLang="en-US" sz="5400" b="1">
                <a:solidFill>
                  <a:srgbClr val="0000FF"/>
                </a:solidFill>
              </a:rPr>
              <a:t>=</a:t>
            </a:r>
            <a:endParaRPr lang="en-US" altLang="en-US" sz="5400" b="1">
              <a:solidFill>
                <a:srgbClr val="0000FF"/>
              </a:solidFill>
            </a:endParaRPr>
          </a:p>
        </p:txBody>
      </p:sp>
      <p:sp>
        <p:nvSpPr>
          <p:cNvPr id="59412" name="Text Box 20"/>
          <p:cNvSpPr txBox="1">
            <a:spLocks noChangeArrowheads="1"/>
          </p:cNvSpPr>
          <p:nvPr/>
        </p:nvSpPr>
        <p:spPr bwMode="auto">
          <a:xfrm>
            <a:off x="1619250" y="3500438"/>
            <a:ext cx="57785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EG" altLang="en-US" sz="5400" b="1">
                <a:solidFill>
                  <a:srgbClr val="FF0000"/>
                </a:solidFill>
              </a:rPr>
              <a:t>8</a:t>
            </a:r>
            <a:endParaRPr lang="en-US" altLang="en-US" sz="5400" b="1">
              <a:solidFill>
                <a:srgbClr val="FF0000"/>
              </a:solidFill>
            </a:endParaRPr>
          </a:p>
        </p:txBody>
      </p:sp>
      <p:sp>
        <p:nvSpPr>
          <p:cNvPr id="59413" name="Text Box 21"/>
          <p:cNvSpPr txBox="1">
            <a:spLocks noChangeArrowheads="1"/>
          </p:cNvSpPr>
          <p:nvPr/>
        </p:nvSpPr>
        <p:spPr bwMode="auto">
          <a:xfrm>
            <a:off x="6516690" y="3573463"/>
            <a:ext cx="573087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EG" altLang="en-US" sz="5400" b="1">
                <a:solidFill>
                  <a:srgbClr val="FF0000"/>
                </a:solidFill>
              </a:rPr>
              <a:t>2</a:t>
            </a:r>
            <a:endParaRPr lang="en-US" altLang="en-US" sz="5400" b="1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93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93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93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93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94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94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94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94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94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94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94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94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396" grpId="0"/>
      <p:bldP spid="59398" grpId="0"/>
      <p:bldP spid="59405" grpId="0"/>
      <p:bldP spid="59407" grpId="0"/>
      <p:bldP spid="59412" grpId="0"/>
      <p:bldP spid="59413" grpId="0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Text Box 2"/>
          <p:cNvSpPr txBox="1">
            <a:spLocks noChangeArrowheads="1"/>
          </p:cNvSpPr>
          <p:nvPr/>
        </p:nvSpPr>
        <p:spPr bwMode="auto">
          <a:xfrm>
            <a:off x="5580065" y="1052513"/>
            <a:ext cx="2376487" cy="914400"/>
          </a:xfrm>
          <a:prstGeom prst="rect">
            <a:avLst/>
          </a:prstGeom>
          <a:solidFill>
            <a:srgbClr val="66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EG" altLang="en-US" sz="5400" b="1">
                <a:solidFill>
                  <a:srgbClr val="0000FF"/>
                </a:solidFill>
              </a:rPr>
              <a:t>2</a:t>
            </a:r>
            <a:r>
              <a:rPr lang="ar-SA" altLang="en-US" sz="5400" b="1">
                <a:solidFill>
                  <a:srgbClr val="0000FF"/>
                </a:solidFill>
              </a:rPr>
              <a:t> × </a:t>
            </a:r>
            <a:r>
              <a:rPr lang="ar-EG" altLang="en-US" sz="5400" b="1">
                <a:solidFill>
                  <a:srgbClr val="0000FF"/>
                </a:solidFill>
              </a:rPr>
              <a:t>3</a:t>
            </a:r>
            <a:endParaRPr lang="en-US" altLang="en-US" sz="5400" b="1">
              <a:solidFill>
                <a:srgbClr val="0000FF"/>
              </a:solidFill>
            </a:endParaRPr>
          </a:p>
        </p:txBody>
      </p:sp>
      <p:sp>
        <p:nvSpPr>
          <p:cNvPr id="60419" name="AutoShape 3"/>
          <p:cNvSpPr>
            <a:spLocks noChangeArrowheads="1"/>
          </p:cNvSpPr>
          <p:nvPr/>
        </p:nvSpPr>
        <p:spPr bwMode="auto">
          <a:xfrm>
            <a:off x="6083302" y="2276477"/>
            <a:ext cx="1654175" cy="919401"/>
          </a:xfrm>
          <a:prstGeom prst="roundRect">
            <a:avLst>
              <a:gd name="adj" fmla="val 16667"/>
            </a:avLst>
          </a:prstGeom>
          <a:solidFill>
            <a:srgbClr val="FFCC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SA" altLang="en-US" sz="4800" b="1">
                <a:solidFill>
                  <a:srgbClr val="0000FF"/>
                </a:solidFill>
              </a:rPr>
              <a:t> </a:t>
            </a:r>
            <a:endParaRPr lang="en-US" altLang="en-US" sz="4800" b="1">
              <a:solidFill>
                <a:srgbClr val="0000FF"/>
              </a:solidFill>
            </a:endParaRPr>
          </a:p>
        </p:txBody>
      </p:sp>
      <p:sp>
        <p:nvSpPr>
          <p:cNvPr id="60420" name="Text Box 4"/>
          <p:cNvSpPr txBox="1">
            <a:spLocks noChangeArrowheads="1"/>
          </p:cNvSpPr>
          <p:nvPr/>
        </p:nvSpPr>
        <p:spPr bwMode="auto">
          <a:xfrm>
            <a:off x="6445250" y="2314575"/>
            <a:ext cx="12954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EG" altLang="en-US" sz="5400" b="1">
                <a:solidFill>
                  <a:srgbClr val="FF0000"/>
                </a:solidFill>
              </a:rPr>
              <a:t>6</a:t>
            </a:r>
            <a:endParaRPr lang="en-US" altLang="en-US" sz="5400" b="1">
              <a:solidFill>
                <a:srgbClr val="FF0000"/>
              </a:solidFill>
            </a:endParaRPr>
          </a:p>
        </p:txBody>
      </p:sp>
      <p:sp>
        <p:nvSpPr>
          <p:cNvPr id="60421" name="AutoShape 5"/>
          <p:cNvSpPr>
            <a:spLocks noChangeArrowheads="1"/>
          </p:cNvSpPr>
          <p:nvPr/>
        </p:nvSpPr>
        <p:spPr bwMode="auto">
          <a:xfrm>
            <a:off x="6083302" y="3484565"/>
            <a:ext cx="1654175" cy="919401"/>
          </a:xfrm>
          <a:prstGeom prst="roundRect">
            <a:avLst>
              <a:gd name="adj" fmla="val 16667"/>
            </a:avLst>
          </a:prstGeom>
          <a:solidFill>
            <a:srgbClr val="FFCC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SA" altLang="en-US" sz="4800" b="1">
                <a:solidFill>
                  <a:srgbClr val="0000FF"/>
                </a:solidFill>
              </a:rPr>
              <a:t> </a:t>
            </a:r>
            <a:endParaRPr lang="en-US" altLang="en-US" sz="4800" b="1">
              <a:solidFill>
                <a:srgbClr val="0000FF"/>
              </a:solidFill>
            </a:endParaRPr>
          </a:p>
        </p:txBody>
      </p:sp>
      <p:sp>
        <p:nvSpPr>
          <p:cNvPr id="60422" name="Text Box 6"/>
          <p:cNvSpPr txBox="1">
            <a:spLocks noChangeArrowheads="1"/>
          </p:cNvSpPr>
          <p:nvPr/>
        </p:nvSpPr>
        <p:spPr bwMode="auto">
          <a:xfrm>
            <a:off x="7019925" y="3522663"/>
            <a:ext cx="573088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EG" altLang="en-US" sz="5400" b="1">
                <a:solidFill>
                  <a:srgbClr val="FF0000"/>
                </a:solidFill>
              </a:rPr>
              <a:t>4</a:t>
            </a:r>
            <a:endParaRPr lang="en-US" altLang="en-US" sz="5400" b="1">
              <a:solidFill>
                <a:srgbClr val="FF0000"/>
              </a:solidFill>
            </a:endParaRPr>
          </a:p>
        </p:txBody>
      </p:sp>
      <p:sp>
        <p:nvSpPr>
          <p:cNvPr id="60423" name="AutoShape 7"/>
          <p:cNvSpPr>
            <a:spLocks noChangeArrowheads="1"/>
          </p:cNvSpPr>
          <p:nvPr/>
        </p:nvSpPr>
        <p:spPr bwMode="auto">
          <a:xfrm>
            <a:off x="6083302" y="4781552"/>
            <a:ext cx="1654175" cy="919401"/>
          </a:xfrm>
          <a:prstGeom prst="roundRect">
            <a:avLst>
              <a:gd name="adj" fmla="val 16667"/>
            </a:avLst>
          </a:prstGeom>
          <a:solidFill>
            <a:srgbClr val="66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SA" altLang="en-US" sz="4800" b="1">
                <a:solidFill>
                  <a:srgbClr val="0000FF"/>
                </a:solidFill>
              </a:rPr>
              <a:t> </a:t>
            </a:r>
            <a:endParaRPr lang="en-US" altLang="en-US" sz="4800" b="1">
              <a:solidFill>
                <a:srgbClr val="0000FF"/>
              </a:solidFill>
            </a:endParaRPr>
          </a:p>
        </p:txBody>
      </p:sp>
      <p:sp>
        <p:nvSpPr>
          <p:cNvPr id="60424" name="Text Box 8"/>
          <p:cNvSpPr txBox="1">
            <a:spLocks noChangeArrowheads="1"/>
          </p:cNvSpPr>
          <p:nvPr/>
        </p:nvSpPr>
        <p:spPr bwMode="auto">
          <a:xfrm>
            <a:off x="6297613" y="4819650"/>
            <a:ext cx="12954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EG" altLang="en-US" sz="5400" b="1">
                <a:solidFill>
                  <a:srgbClr val="FF0000"/>
                </a:solidFill>
              </a:rPr>
              <a:t>80</a:t>
            </a:r>
            <a:endParaRPr lang="en-US" altLang="en-US" sz="5400" b="1">
              <a:solidFill>
                <a:srgbClr val="FF0000"/>
              </a:solidFill>
            </a:endParaRPr>
          </a:p>
        </p:txBody>
      </p:sp>
      <p:sp>
        <p:nvSpPr>
          <p:cNvPr id="60425" name="Text Box 9"/>
          <p:cNvSpPr txBox="1">
            <a:spLocks noChangeArrowheads="1"/>
          </p:cNvSpPr>
          <p:nvPr/>
        </p:nvSpPr>
        <p:spPr bwMode="auto">
          <a:xfrm>
            <a:off x="7740652" y="2924175"/>
            <a:ext cx="720725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SA" altLang="en-US" sz="5400" b="1">
                <a:solidFill>
                  <a:srgbClr val="0000FF"/>
                </a:solidFill>
              </a:rPr>
              <a:t>+</a:t>
            </a:r>
            <a:endParaRPr lang="en-US" altLang="en-US" sz="5400" b="1">
              <a:solidFill>
                <a:srgbClr val="0000FF"/>
              </a:solidFill>
            </a:endParaRPr>
          </a:p>
        </p:txBody>
      </p:sp>
      <p:sp>
        <p:nvSpPr>
          <p:cNvPr id="60426" name="Text Box 10"/>
          <p:cNvSpPr txBox="1">
            <a:spLocks noChangeArrowheads="1"/>
          </p:cNvSpPr>
          <p:nvPr/>
        </p:nvSpPr>
        <p:spPr bwMode="auto">
          <a:xfrm>
            <a:off x="7739065" y="4098925"/>
            <a:ext cx="720725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SA" altLang="en-US" sz="5400" b="1">
                <a:solidFill>
                  <a:srgbClr val="0000FF"/>
                </a:solidFill>
              </a:rPr>
              <a:t>=</a:t>
            </a:r>
            <a:endParaRPr lang="en-US" altLang="en-US" sz="5400" b="1">
              <a:solidFill>
                <a:srgbClr val="0000FF"/>
              </a:solidFill>
            </a:endParaRPr>
          </a:p>
        </p:txBody>
      </p:sp>
      <p:sp>
        <p:nvSpPr>
          <p:cNvPr id="60427" name="Text Box 11"/>
          <p:cNvSpPr txBox="1">
            <a:spLocks noChangeArrowheads="1"/>
          </p:cNvSpPr>
          <p:nvPr/>
        </p:nvSpPr>
        <p:spPr bwMode="auto">
          <a:xfrm>
            <a:off x="684215" y="1052513"/>
            <a:ext cx="2376487" cy="914400"/>
          </a:xfrm>
          <a:prstGeom prst="rect">
            <a:avLst/>
          </a:prstGeom>
          <a:solidFill>
            <a:srgbClr val="66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EG" altLang="en-US" sz="5400" b="1">
                <a:solidFill>
                  <a:srgbClr val="0000FF"/>
                </a:solidFill>
              </a:rPr>
              <a:t>2</a:t>
            </a:r>
            <a:r>
              <a:rPr lang="ar-SA" altLang="en-US" sz="5400" b="1">
                <a:solidFill>
                  <a:srgbClr val="0000FF"/>
                </a:solidFill>
              </a:rPr>
              <a:t> × </a:t>
            </a:r>
            <a:r>
              <a:rPr lang="ar-EG" altLang="en-US" sz="5400" b="1">
                <a:solidFill>
                  <a:srgbClr val="0000FF"/>
                </a:solidFill>
              </a:rPr>
              <a:t>10</a:t>
            </a:r>
            <a:endParaRPr lang="en-US" altLang="en-US" sz="5400" b="1">
              <a:solidFill>
                <a:srgbClr val="0000FF"/>
              </a:solidFill>
            </a:endParaRPr>
          </a:p>
        </p:txBody>
      </p:sp>
      <p:sp>
        <p:nvSpPr>
          <p:cNvPr id="60428" name="AutoShape 12"/>
          <p:cNvSpPr>
            <a:spLocks noChangeArrowheads="1"/>
          </p:cNvSpPr>
          <p:nvPr/>
        </p:nvSpPr>
        <p:spPr bwMode="auto">
          <a:xfrm>
            <a:off x="1187452" y="2276477"/>
            <a:ext cx="1654175" cy="919401"/>
          </a:xfrm>
          <a:prstGeom prst="roundRect">
            <a:avLst>
              <a:gd name="adj" fmla="val 16667"/>
            </a:avLst>
          </a:prstGeom>
          <a:solidFill>
            <a:srgbClr val="FFCC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SA" altLang="en-US" sz="4800" b="1">
                <a:solidFill>
                  <a:srgbClr val="0000FF"/>
                </a:solidFill>
              </a:rPr>
              <a:t> </a:t>
            </a:r>
            <a:endParaRPr lang="en-US" altLang="en-US" sz="4800" b="1">
              <a:solidFill>
                <a:srgbClr val="0000FF"/>
              </a:solidFill>
            </a:endParaRPr>
          </a:p>
        </p:txBody>
      </p:sp>
      <p:sp>
        <p:nvSpPr>
          <p:cNvPr id="60429" name="Text Box 13"/>
          <p:cNvSpPr txBox="1">
            <a:spLocks noChangeArrowheads="1"/>
          </p:cNvSpPr>
          <p:nvPr/>
        </p:nvSpPr>
        <p:spPr bwMode="auto">
          <a:xfrm>
            <a:off x="1401763" y="2314575"/>
            <a:ext cx="12954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EG" altLang="en-US" sz="5400" b="1">
                <a:solidFill>
                  <a:srgbClr val="FF0000"/>
                </a:solidFill>
              </a:rPr>
              <a:t>16</a:t>
            </a:r>
            <a:endParaRPr lang="en-US" altLang="en-US" sz="5400" b="1">
              <a:solidFill>
                <a:srgbClr val="FF0000"/>
              </a:solidFill>
            </a:endParaRPr>
          </a:p>
        </p:txBody>
      </p:sp>
      <p:sp>
        <p:nvSpPr>
          <p:cNvPr id="60430" name="AutoShape 14"/>
          <p:cNvSpPr>
            <a:spLocks noChangeArrowheads="1"/>
          </p:cNvSpPr>
          <p:nvPr/>
        </p:nvSpPr>
        <p:spPr bwMode="auto">
          <a:xfrm>
            <a:off x="1187452" y="3484565"/>
            <a:ext cx="1654175" cy="919401"/>
          </a:xfrm>
          <a:prstGeom prst="roundRect">
            <a:avLst>
              <a:gd name="adj" fmla="val 16667"/>
            </a:avLst>
          </a:prstGeom>
          <a:solidFill>
            <a:srgbClr val="FFCC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SA" altLang="en-US" sz="4800" b="1">
                <a:solidFill>
                  <a:srgbClr val="0000FF"/>
                </a:solidFill>
              </a:rPr>
              <a:t> </a:t>
            </a:r>
            <a:endParaRPr lang="en-US" altLang="en-US" sz="4800" b="1">
              <a:solidFill>
                <a:srgbClr val="0000FF"/>
              </a:solidFill>
            </a:endParaRPr>
          </a:p>
        </p:txBody>
      </p:sp>
      <p:sp>
        <p:nvSpPr>
          <p:cNvPr id="60431" name="Text Box 15"/>
          <p:cNvSpPr txBox="1">
            <a:spLocks noChangeArrowheads="1"/>
          </p:cNvSpPr>
          <p:nvPr/>
        </p:nvSpPr>
        <p:spPr bwMode="auto">
          <a:xfrm>
            <a:off x="2049463" y="3522663"/>
            <a:ext cx="57785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EG" altLang="en-US" sz="5400" b="1">
                <a:solidFill>
                  <a:srgbClr val="FF0000"/>
                </a:solidFill>
              </a:rPr>
              <a:t>3</a:t>
            </a:r>
            <a:endParaRPr lang="en-US" altLang="en-US" sz="5400" b="1">
              <a:solidFill>
                <a:srgbClr val="FF0000"/>
              </a:solidFill>
            </a:endParaRPr>
          </a:p>
        </p:txBody>
      </p:sp>
      <p:sp>
        <p:nvSpPr>
          <p:cNvPr id="60432" name="AutoShape 16"/>
          <p:cNvSpPr>
            <a:spLocks noChangeArrowheads="1"/>
          </p:cNvSpPr>
          <p:nvPr/>
        </p:nvSpPr>
        <p:spPr bwMode="auto">
          <a:xfrm>
            <a:off x="1187452" y="4781552"/>
            <a:ext cx="1654175" cy="919401"/>
          </a:xfrm>
          <a:prstGeom prst="roundRect">
            <a:avLst>
              <a:gd name="adj" fmla="val 16667"/>
            </a:avLst>
          </a:prstGeom>
          <a:solidFill>
            <a:srgbClr val="66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SA" altLang="en-US" sz="4800" b="1">
                <a:solidFill>
                  <a:srgbClr val="0000FF"/>
                </a:solidFill>
              </a:rPr>
              <a:t> </a:t>
            </a:r>
            <a:endParaRPr lang="en-US" altLang="en-US" sz="4800" b="1">
              <a:solidFill>
                <a:srgbClr val="0000FF"/>
              </a:solidFill>
            </a:endParaRPr>
          </a:p>
        </p:txBody>
      </p:sp>
      <p:sp>
        <p:nvSpPr>
          <p:cNvPr id="60433" name="Text Box 17"/>
          <p:cNvSpPr txBox="1">
            <a:spLocks noChangeArrowheads="1"/>
          </p:cNvSpPr>
          <p:nvPr/>
        </p:nvSpPr>
        <p:spPr bwMode="auto">
          <a:xfrm>
            <a:off x="1187452" y="4819650"/>
            <a:ext cx="1585913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EG" altLang="en-US" sz="5400" b="1">
                <a:solidFill>
                  <a:srgbClr val="FF0000"/>
                </a:solidFill>
              </a:rPr>
              <a:t>99</a:t>
            </a:r>
            <a:endParaRPr lang="en-US" altLang="en-US" sz="5400" b="1">
              <a:solidFill>
                <a:srgbClr val="FF0000"/>
              </a:solidFill>
            </a:endParaRPr>
          </a:p>
        </p:txBody>
      </p:sp>
      <p:sp>
        <p:nvSpPr>
          <p:cNvPr id="60434" name="Text Box 18"/>
          <p:cNvSpPr txBox="1">
            <a:spLocks noChangeArrowheads="1"/>
          </p:cNvSpPr>
          <p:nvPr/>
        </p:nvSpPr>
        <p:spPr bwMode="auto">
          <a:xfrm>
            <a:off x="2844802" y="2924175"/>
            <a:ext cx="720725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SA" altLang="en-US" sz="5400" b="1">
                <a:solidFill>
                  <a:srgbClr val="0000FF"/>
                </a:solidFill>
              </a:rPr>
              <a:t>+</a:t>
            </a:r>
            <a:endParaRPr lang="en-US" altLang="en-US" sz="5400" b="1">
              <a:solidFill>
                <a:srgbClr val="0000FF"/>
              </a:solidFill>
            </a:endParaRPr>
          </a:p>
        </p:txBody>
      </p:sp>
      <p:sp>
        <p:nvSpPr>
          <p:cNvPr id="60435" name="Text Box 19"/>
          <p:cNvSpPr txBox="1">
            <a:spLocks noChangeArrowheads="1"/>
          </p:cNvSpPr>
          <p:nvPr/>
        </p:nvSpPr>
        <p:spPr bwMode="auto">
          <a:xfrm>
            <a:off x="2843215" y="4098925"/>
            <a:ext cx="720725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SA" altLang="en-US" sz="5400" b="1">
                <a:solidFill>
                  <a:srgbClr val="0000FF"/>
                </a:solidFill>
              </a:rPr>
              <a:t>=</a:t>
            </a:r>
            <a:endParaRPr lang="en-US" altLang="en-US" sz="5400" b="1">
              <a:solidFill>
                <a:srgbClr val="0000FF"/>
              </a:solidFill>
            </a:endParaRPr>
          </a:p>
        </p:txBody>
      </p:sp>
      <p:sp>
        <p:nvSpPr>
          <p:cNvPr id="60436" name="Text Box 20"/>
          <p:cNvSpPr txBox="1">
            <a:spLocks noChangeArrowheads="1"/>
          </p:cNvSpPr>
          <p:nvPr/>
        </p:nvSpPr>
        <p:spPr bwMode="auto">
          <a:xfrm>
            <a:off x="1619250" y="3500438"/>
            <a:ext cx="57785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EG" altLang="en-US" sz="5400" b="1">
                <a:solidFill>
                  <a:srgbClr val="FF0000"/>
                </a:solidFill>
              </a:rPr>
              <a:t>8</a:t>
            </a:r>
            <a:endParaRPr lang="en-US" altLang="en-US" sz="5400" b="1">
              <a:solidFill>
                <a:srgbClr val="FF0000"/>
              </a:solidFill>
            </a:endParaRPr>
          </a:p>
        </p:txBody>
      </p:sp>
      <p:sp>
        <p:nvSpPr>
          <p:cNvPr id="60437" name="Text Box 21"/>
          <p:cNvSpPr txBox="1">
            <a:spLocks noChangeArrowheads="1"/>
          </p:cNvSpPr>
          <p:nvPr/>
        </p:nvSpPr>
        <p:spPr bwMode="auto">
          <a:xfrm>
            <a:off x="6516690" y="3573463"/>
            <a:ext cx="573087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EG" altLang="en-US" sz="5400" b="1">
                <a:solidFill>
                  <a:srgbClr val="FF0000"/>
                </a:solidFill>
              </a:rPr>
              <a:t>7</a:t>
            </a:r>
            <a:endParaRPr lang="en-US" altLang="en-US" sz="5400" b="1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04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04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04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04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04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04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04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04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04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04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04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04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420" grpId="0"/>
      <p:bldP spid="60422" grpId="0"/>
      <p:bldP spid="60429" grpId="0"/>
      <p:bldP spid="60431" grpId="0"/>
      <p:bldP spid="60436" grpId="0"/>
      <p:bldP spid="60437" grpId="0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44" name="Picture 4" descr="Bik00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2349502"/>
            <a:ext cx="1993900" cy="1495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45" name="Picture 5" descr="Bik00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3949702"/>
            <a:ext cx="1993900" cy="1495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46" name="Picture 6" descr="Bik00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4075" y="5246690"/>
            <a:ext cx="1993900" cy="1495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47" name="Picture 7" descr="Bik00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908052"/>
            <a:ext cx="1993900" cy="1495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1448" name="Text Box 8"/>
          <p:cNvSpPr txBox="1">
            <a:spLocks noChangeArrowheads="1"/>
          </p:cNvSpPr>
          <p:nvPr/>
        </p:nvSpPr>
        <p:spPr bwMode="auto">
          <a:xfrm>
            <a:off x="0" y="44450"/>
            <a:ext cx="8820150" cy="1098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rtl="0">
              <a:spcBef>
                <a:spcPct val="50000"/>
              </a:spcBef>
            </a:pPr>
            <a:r>
              <a:rPr lang="ar-EG" altLang="en-US" sz="6600" b="1">
                <a:solidFill>
                  <a:srgbClr val="008000"/>
                </a:solidFill>
              </a:rPr>
              <a:t>احسب</a:t>
            </a:r>
            <a:endParaRPr lang="en-US" altLang="en-US" sz="6600" b="1">
              <a:solidFill>
                <a:srgbClr val="008000"/>
              </a:solidFill>
            </a:endParaRPr>
          </a:p>
        </p:txBody>
      </p:sp>
      <p:sp>
        <p:nvSpPr>
          <p:cNvPr id="61449" name="Text Box 9"/>
          <p:cNvSpPr txBox="1">
            <a:spLocks noChangeArrowheads="1"/>
          </p:cNvSpPr>
          <p:nvPr/>
        </p:nvSpPr>
        <p:spPr bwMode="auto">
          <a:xfrm>
            <a:off x="107950" y="1052513"/>
            <a:ext cx="882015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rtl="0">
              <a:spcBef>
                <a:spcPct val="50000"/>
              </a:spcBef>
            </a:pPr>
            <a:r>
              <a:rPr lang="ar-EG" altLang="en-US" sz="5400" b="1">
                <a:solidFill>
                  <a:srgbClr val="FF0000"/>
                </a:solidFill>
              </a:rPr>
              <a:t>عدد العجل في دراجتين</a:t>
            </a:r>
            <a:endParaRPr lang="en-US" altLang="en-US" sz="5400" b="1">
              <a:solidFill>
                <a:srgbClr val="FF0000"/>
              </a:solidFill>
            </a:endParaRPr>
          </a:p>
        </p:txBody>
      </p:sp>
      <p:sp>
        <p:nvSpPr>
          <p:cNvPr id="61450" name="Text Box 10"/>
          <p:cNvSpPr txBox="1">
            <a:spLocks noChangeArrowheads="1"/>
          </p:cNvSpPr>
          <p:nvPr/>
        </p:nvSpPr>
        <p:spPr bwMode="auto">
          <a:xfrm>
            <a:off x="107950" y="1866900"/>
            <a:ext cx="882015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rtl="0">
              <a:spcBef>
                <a:spcPct val="50000"/>
              </a:spcBef>
            </a:pPr>
            <a:r>
              <a:rPr lang="ar-EG" altLang="en-US" sz="5400" b="1">
                <a:solidFill>
                  <a:srgbClr val="0000FF"/>
                </a:solidFill>
              </a:rPr>
              <a:t>=        ×      =</a:t>
            </a:r>
            <a:endParaRPr lang="en-US" altLang="en-US" sz="5400" b="1">
              <a:solidFill>
                <a:srgbClr val="0000FF"/>
              </a:solidFill>
            </a:endParaRPr>
          </a:p>
        </p:txBody>
      </p:sp>
      <p:sp>
        <p:nvSpPr>
          <p:cNvPr id="61451" name="Text Box 11"/>
          <p:cNvSpPr txBox="1">
            <a:spLocks noChangeArrowheads="1"/>
          </p:cNvSpPr>
          <p:nvPr/>
        </p:nvSpPr>
        <p:spPr bwMode="auto">
          <a:xfrm>
            <a:off x="107950" y="2565400"/>
            <a:ext cx="882015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rtl="0">
              <a:spcBef>
                <a:spcPct val="50000"/>
              </a:spcBef>
            </a:pPr>
            <a:r>
              <a:rPr lang="ar-EG" altLang="en-US" sz="5400" b="1">
                <a:solidFill>
                  <a:srgbClr val="FF0000"/>
                </a:solidFill>
              </a:rPr>
              <a:t>عدد العجل في 3 دراجات</a:t>
            </a:r>
            <a:endParaRPr lang="en-US" altLang="en-US" sz="5400" b="1">
              <a:solidFill>
                <a:srgbClr val="FF0000"/>
              </a:solidFill>
            </a:endParaRPr>
          </a:p>
        </p:txBody>
      </p:sp>
      <p:sp>
        <p:nvSpPr>
          <p:cNvPr id="61452" name="Text Box 12"/>
          <p:cNvSpPr txBox="1">
            <a:spLocks noChangeArrowheads="1"/>
          </p:cNvSpPr>
          <p:nvPr/>
        </p:nvSpPr>
        <p:spPr bwMode="auto">
          <a:xfrm>
            <a:off x="107950" y="3379788"/>
            <a:ext cx="882015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rtl="0">
              <a:spcBef>
                <a:spcPct val="50000"/>
              </a:spcBef>
            </a:pPr>
            <a:r>
              <a:rPr lang="ar-EG" altLang="en-US" sz="5400" b="1">
                <a:solidFill>
                  <a:srgbClr val="0000FF"/>
                </a:solidFill>
              </a:rPr>
              <a:t>=        ×      =</a:t>
            </a:r>
            <a:endParaRPr lang="en-US" altLang="en-US" sz="5400" b="1">
              <a:solidFill>
                <a:srgbClr val="0000FF"/>
              </a:solidFill>
            </a:endParaRPr>
          </a:p>
        </p:txBody>
      </p:sp>
      <p:sp>
        <p:nvSpPr>
          <p:cNvPr id="61453" name="Text Box 13"/>
          <p:cNvSpPr txBox="1">
            <a:spLocks noChangeArrowheads="1"/>
          </p:cNvSpPr>
          <p:nvPr/>
        </p:nvSpPr>
        <p:spPr bwMode="auto">
          <a:xfrm>
            <a:off x="107950" y="4579938"/>
            <a:ext cx="882015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rtl="0">
              <a:spcBef>
                <a:spcPct val="50000"/>
              </a:spcBef>
            </a:pPr>
            <a:r>
              <a:rPr lang="ar-EG" altLang="en-US" sz="5400" b="1">
                <a:solidFill>
                  <a:srgbClr val="FF0000"/>
                </a:solidFill>
              </a:rPr>
              <a:t>عدد العجل في 4 دراجات</a:t>
            </a:r>
            <a:endParaRPr lang="en-US" altLang="en-US" sz="5400" b="1">
              <a:solidFill>
                <a:srgbClr val="FF0000"/>
              </a:solidFill>
            </a:endParaRPr>
          </a:p>
        </p:txBody>
      </p:sp>
      <p:sp>
        <p:nvSpPr>
          <p:cNvPr id="61454" name="Text Box 14"/>
          <p:cNvSpPr txBox="1">
            <a:spLocks noChangeArrowheads="1"/>
          </p:cNvSpPr>
          <p:nvPr/>
        </p:nvSpPr>
        <p:spPr bwMode="auto">
          <a:xfrm>
            <a:off x="107950" y="5394325"/>
            <a:ext cx="882015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rtl="0">
              <a:spcBef>
                <a:spcPct val="50000"/>
              </a:spcBef>
            </a:pPr>
            <a:r>
              <a:rPr lang="ar-EG" altLang="en-US" sz="5400" b="1">
                <a:solidFill>
                  <a:srgbClr val="0000FF"/>
                </a:solidFill>
              </a:rPr>
              <a:t>=        ×      =</a:t>
            </a:r>
            <a:endParaRPr lang="en-US" altLang="en-US" sz="5400" b="1">
              <a:solidFill>
                <a:srgbClr val="0000FF"/>
              </a:solidFill>
            </a:endParaRPr>
          </a:p>
        </p:txBody>
      </p:sp>
      <p:sp>
        <p:nvSpPr>
          <p:cNvPr id="61455" name="Text Box 15"/>
          <p:cNvSpPr txBox="1">
            <a:spLocks noChangeArrowheads="1"/>
          </p:cNvSpPr>
          <p:nvPr/>
        </p:nvSpPr>
        <p:spPr bwMode="auto">
          <a:xfrm>
            <a:off x="6805613" y="1866900"/>
            <a:ext cx="12954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EG" altLang="en-US" sz="5400" b="1">
                <a:solidFill>
                  <a:srgbClr val="006600"/>
                </a:solidFill>
              </a:rPr>
              <a:t>2</a:t>
            </a:r>
            <a:endParaRPr lang="en-US" altLang="en-US" sz="5400" b="1">
              <a:solidFill>
                <a:srgbClr val="006600"/>
              </a:solidFill>
            </a:endParaRPr>
          </a:p>
        </p:txBody>
      </p:sp>
      <p:sp>
        <p:nvSpPr>
          <p:cNvPr id="61456" name="Text Box 16"/>
          <p:cNvSpPr txBox="1">
            <a:spLocks noChangeArrowheads="1"/>
          </p:cNvSpPr>
          <p:nvPr/>
        </p:nvSpPr>
        <p:spPr bwMode="auto">
          <a:xfrm>
            <a:off x="5292725" y="1916113"/>
            <a:ext cx="12954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EG" altLang="en-US" sz="5400" b="1">
                <a:solidFill>
                  <a:srgbClr val="006600"/>
                </a:solidFill>
              </a:rPr>
              <a:t>2</a:t>
            </a:r>
            <a:endParaRPr lang="en-US" altLang="en-US" sz="5400" b="1">
              <a:solidFill>
                <a:srgbClr val="006600"/>
              </a:solidFill>
            </a:endParaRPr>
          </a:p>
        </p:txBody>
      </p:sp>
      <p:sp>
        <p:nvSpPr>
          <p:cNvPr id="61457" name="Text Box 17"/>
          <p:cNvSpPr txBox="1">
            <a:spLocks noChangeArrowheads="1"/>
          </p:cNvSpPr>
          <p:nvPr/>
        </p:nvSpPr>
        <p:spPr bwMode="auto">
          <a:xfrm>
            <a:off x="3851275" y="1916113"/>
            <a:ext cx="12954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EG" altLang="en-US" sz="5400" b="1">
                <a:solidFill>
                  <a:srgbClr val="006600"/>
                </a:solidFill>
              </a:rPr>
              <a:t>4</a:t>
            </a:r>
            <a:endParaRPr lang="en-US" altLang="en-US" sz="5400" b="1">
              <a:solidFill>
                <a:srgbClr val="006600"/>
              </a:solidFill>
            </a:endParaRPr>
          </a:p>
        </p:txBody>
      </p:sp>
      <p:sp>
        <p:nvSpPr>
          <p:cNvPr id="61458" name="Text Box 18"/>
          <p:cNvSpPr txBox="1">
            <a:spLocks noChangeArrowheads="1"/>
          </p:cNvSpPr>
          <p:nvPr/>
        </p:nvSpPr>
        <p:spPr bwMode="auto">
          <a:xfrm>
            <a:off x="6805613" y="3357563"/>
            <a:ext cx="12954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EG" altLang="en-US" sz="5400" b="1">
                <a:solidFill>
                  <a:srgbClr val="006600"/>
                </a:solidFill>
              </a:rPr>
              <a:t>2</a:t>
            </a:r>
            <a:endParaRPr lang="en-US" altLang="en-US" sz="5400" b="1">
              <a:solidFill>
                <a:srgbClr val="006600"/>
              </a:solidFill>
            </a:endParaRPr>
          </a:p>
        </p:txBody>
      </p:sp>
      <p:sp>
        <p:nvSpPr>
          <p:cNvPr id="61459" name="Text Box 19"/>
          <p:cNvSpPr txBox="1">
            <a:spLocks noChangeArrowheads="1"/>
          </p:cNvSpPr>
          <p:nvPr/>
        </p:nvSpPr>
        <p:spPr bwMode="auto">
          <a:xfrm>
            <a:off x="5292725" y="3406775"/>
            <a:ext cx="12954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EG" altLang="en-US" sz="5400" b="1">
                <a:solidFill>
                  <a:srgbClr val="006600"/>
                </a:solidFill>
              </a:rPr>
              <a:t>3</a:t>
            </a:r>
            <a:endParaRPr lang="en-US" altLang="en-US" sz="5400" b="1">
              <a:solidFill>
                <a:srgbClr val="006600"/>
              </a:solidFill>
            </a:endParaRPr>
          </a:p>
        </p:txBody>
      </p:sp>
      <p:sp>
        <p:nvSpPr>
          <p:cNvPr id="61460" name="Text Box 20"/>
          <p:cNvSpPr txBox="1">
            <a:spLocks noChangeArrowheads="1"/>
          </p:cNvSpPr>
          <p:nvPr/>
        </p:nvSpPr>
        <p:spPr bwMode="auto">
          <a:xfrm>
            <a:off x="3851275" y="3406775"/>
            <a:ext cx="12954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EG" altLang="en-US" sz="5400" b="1">
                <a:solidFill>
                  <a:srgbClr val="006600"/>
                </a:solidFill>
              </a:rPr>
              <a:t>6</a:t>
            </a:r>
            <a:endParaRPr lang="en-US" altLang="en-US" sz="5400" b="1">
              <a:solidFill>
                <a:srgbClr val="006600"/>
              </a:solidFill>
            </a:endParaRPr>
          </a:p>
        </p:txBody>
      </p:sp>
      <p:sp>
        <p:nvSpPr>
          <p:cNvPr id="61461" name="Text Box 21"/>
          <p:cNvSpPr txBox="1">
            <a:spLocks noChangeArrowheads="1"/>
          </p:cNvSpPr>
          <p:nvPr/>
        </p:nvSpPr>
        <p:spPr bwMode="auto">
          <a:xfrm>
            <a:off x="6805613" y="5418138"/>
            <a:ext cx="12954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EG" altLang="en-US" sz="5400" b="1">
                <a:solidFill>
                  <a:srgbClr val="006600"/>
                </a:solidFill>
              </a:rPr>
              <a:t>2</a:t>
            </a:r>
            <a:endParaRPr lang="en-US" altLang="en-US" sz="5400" b="1">
              <a:solidFill>
                <a:srgbClr val="006600"/>
              </a:solidFill>
            </a:endParaRPr>
          </a:p>
        </p:txBody>
      </p:sp>
      <p:sp>
        <p:nvSpPr>
          <p:cNvPr id="61462" name="Text Box 22"/>
          <p:cNvSpPr txBox="1">
            <a:spLocks noChangeArrowheads="1"/>
          </p:cNvSpPr>
          <p:nvPr/>
        </p:nvSpPr>
        <p:spPr bwMode="auto">
          <a:xfrm>
            <a:off x="5292725" y="5467350"/>
            <a:ext cx="12954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EG" altLang="en-US" sz="5400" b="1">
                <a:solidFill>
                  <a:srgbClr val="006600"/>
                </a:solidFill>
              </a:rPr>
              <a:t>4</a:t>
            </a:r>
            <a:endParaRPr lang="en-US" altLang="en-US" sz="5400" b="1">
              <a:solidFill>
                <a:srgbClr val="006600"/>
              </a:solidFill>
            </a:endParaRPr>
          </a:p>
        </p:txBody>
      </p:sp>
      <p:sp>
        <p:nvSpPr>
          <p:cNvPr id="61463" name="Text Box 23"/>
          <p:cNvSpPr txBox="1">
            <a:spLocks noChangeArrowheads="1"/>
          </p:cNvSpPr>
          <p:nvPr/>
        </p:nvSpPr>
        <p:spPr bwMode="auto">
          <a:xfrm>
            <a:off x="3851275" y="5467350"/>
            <a:ext cx="12954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EG" altLang="en-US" sz="5400" b="1">
                <a:solidFill>
                  <a:srgbClr val="006600"/>
                </a:solidFill>
              </a:rPr>
              <a:t>8</a:t>
            </a:r>
            <a:endParaRPr lang="en-US" altLang="en-US" sz="5400" b="1">
              <a:solidFill>
                <a:srgbClr val="0066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4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14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14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14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14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14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14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14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14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14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14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14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14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14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14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14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55" grpId="0"/>
      <p:bldP spid="61456" grpId="0"/>
      <p:bldP spid="61457" grpId="0"/>
      <p:bldP spid="61458" grpId="0"/>
      <p:bldP spid="61459" grpId="0"/>
      <p:bldP spid="61460" grpId="0"/>
      <p:bldP spid="61461" grpId="0"/>
      <p:bldP spid="61462" grpId="0"/>
      <p:bldP spid="61463" grpId="0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908720"/>
            <a:ext cx="5948506" cy="54358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0176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ar-EG" altLang="en-US" sz="5400" b="1">
                <a:solidFill>
                  <a:srgbClr val="9900CC"/>
                </a:solidFill>
              </a:rPr>
              <a:t>أكمل بكتابة العدد الناقص</a:t>
            </a:r>
            <a:endParaRPr lang="en-US" altLang="en-US" sz="5400" b="1">
              <a:solidFill>
                <a:srgbClr val="9900CC"/>
              </a:solidFill>
            </a:endParaRPr>
          </a:p>
        </p:txBody>
      </p:sp>
      <p:sp>
        <p:nvSpPr>
          <p:cNvPr id="10243" name="Text Box 3"/>
          <p:cNvSpPr txBox="1">
            <a:spLocks noChangeArrowheads="1"/>
          </p:cNvSpPr>
          <p:nvPr/>
        </p:nvSpPr>
        <p:spPr bwMode="auto">
          <a:xfrm>
            <a:off x="5003802" y="4476752"/>
            <a:ext cx="3457575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ar-EG" altLang="en-US" sz="6000" b="1">
                <a:solidFill>
                  <a:srgbClr val="9900CC"/>
                </a:solidFill>
              </a:rPr>
              <a:t>4</a:t>
            </a:r>
            <a:r>
              <a:rPr lang="ar-SA" altLang="en-US" sz="6000" b="1">
                <a:solidFill>
                  <a:srgbClr val="9900CC"/>
                </a:solidFill>
              </a:rPr>
              <a:t>   +  </a:t>
            </a:r>
            <a:r>
              <a:rPr lang="ar-EG" altLang="en-US" sz="6000" b="1">
                <a:solidFill>
                  <a:srgbClr val="9900CC"/>
                </a:solidFill>
              </a:rPr>
              <a:t>4</a:t>
            </a:r>
            <a:r>
              <a:rPr lang="ar-SA" altLang="en-US" sz="6000" b="1">
                <a:solidFill>
                  <a:srgbClr val="9900CC"/>
                </a:solidFill>
              </a:rPr>
              <a:t>  </a:t>
            </a:r>
            <a:endParaRPr lang="en-US" altLang="en-US" sz="6000" b="1">
              <a:solidFill>
                <a:srgbClr val="9900CC"/>
              </a:solidFill>
            </a:endParaRPr>
          </a:p>
        </p:txBody>
      </p:sp>
      <p:sp>
        <p:nvSpPr>
          <p:cNvPr id="10244" name="Text Box 4"/>
          <p:cNvSpPr txBox="1">
            <a:spLocks noChangeArrowheads="1"/>
          </p:cNvSpPr>
          <p:nvPr/>
        </p:nvSpPr>
        <p:spPr bwMode="auto">
          <a:xfrm>
            <a:off x="5580063" y="5268915"/>
            <a:ext cx="2881312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ar-SA" altLang="en-US" sz="6000" b="1">
                <a:solidFill>
                  <a:srgbClr val="9900CC"/>
                </a:solidFill>
              </a:rPr>
              <a:t>= </a:t>
            </a:r>
            <a:r>
              <a:rPr lang="ar-EG" altLang="en-US" sz="6000" b="1">
                <a:solidFill>
                  <a:srgbClr val="9900CC"/>
                </a:solidFill>
              </a:rPr>
              <a:t>4</a:t>
            </a:r>
            <a:r>
              <a:rPr lang="ar-SA" altLang="en-US" sz="6000" b="1">
                <a:solidFill>
                  <a:srgbClr val="9900CC"/>
                </a:solidFill>
              </a:rPr>
              <a:t> ×    </a:t>
            </a:r>
            <a:endParaRPr lang="en-US" altLang="en-US" sz="6000" b="1">
              <a:solidFill>
                <a:srgbClr val="9900CC"/>
              </a:solidFill>
            </a:endParaRPr>
          </a:p>
        </p:txBody>
      </p:sp>
      <p:sp>
        <p:nvSpPr>
          <p:cNvPr id="10245" name="Rectangle 5"/>
          <p:cNvSpPr>
            <a:spLocks noChangeArrowheads="1"/>
          </p:cNvSpPr>
          <p:nvPr/>
        </p:nvSpPr>
        <p:spPr bwMode="auto">
          <a:xfrm>
            <a:off x="5580063" y="5486402"/>
            <a:ext cx="647700" cy="576263"/>
          </a:xfrm>
          <a:prstGeom prst="rect">
            <a:avLst/>
          </a:prstGeom>
          <a:solidFill>
            <a:srgbClr val="FFFF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n-US" altLang="en-US" sz="4800" b="1"/>
          </a:p>
        </p:txBody>
      </p:sp>
      <p:sp>
        <p:nvSpPr>
          <p:cNvPr id="10246" name="Text Box 6"/>
          <p:cNvSpPr txBox="1">
            <a:spLocks noChangeArrowheads="1"/>
          </p:cNvSpPr>
          <p:nvPr/>
        </p:nvSpPr>
        <p:spPr bwMode="auto">
          <a:xfrm>
            <a:off x="5721350" y="5413375"/>
            <a:ext cx="433388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99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ar-SA" altLang="en-US" sz="5400" b="1">
                <a:solidFill>
                  <a:srgbClr val="A50021"/>
                </a:solidFill>
              </a:rPr>
              <a:t>2</a:t>
            </a:r>
            <a:endParaRPr lang="en-US" altLang="en-US" sz="5400" b="1">
              <a:solidFill>
                <a:srgbClr val="A50021"/>
              </a:solidFill>
            </a:endParaRPr>
          </a:p>
        </p:txBody>
      </p:sp>
      <p:grpSp>
        <p:nvGrpSpPr>
          <p:cNvPr id="10272" name="Group 32"/>
          <p:cNvGrpSpPr>
            <a:grpSpLocks/>
          </p:cNvGrpSpPr>
          <p:nvPr/>
        </p:nvGrpSpPr>
        <p:grpSpPr bwMode="auto">
          <a:xfrm>
            <a:off x="1695450" y="1628775"/>
            <a:ext cx="6546850" cy="2876550"/>
            <a:chOff x="1068" y="1026"/>
            <a:chExt cx="4124" cy="1812"/>
          </a:xfrm>
        </p:grpSpPr>
        <p:pic>
          <p:nvPicPr>
            <p:cNvPr id="10263" name="Picture 23" descr="ani36"/>
            <p:cNvPicPr>
              <a:picLocks noChangeAspect="1" noChangeArrowheads="1" noCrop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32" y="1026"/>
              <a:ext cx="860" cy="86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64" name="Picture 24" descr="ani36"/>
            <p:cNvPicPr>
              <a:picLocks noChangeAspect="1" noChangeArrowheads="1" noCrop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88" y="1933"/>
              <a:ext cx="860" cy="86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65" name="Picture 25" descr="ani36"/>
            <p:cNvPicPr>
              <a:picLocks noChangeAspect="1" noChangeArrowheads="1" noCrop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88" y="1071"/>
              <a:ext cx="860" cy="86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66" name="Picture 26" descr="ani36"/>
            <p:cNvPicPr>
              <a:picLocks noChangeAspect="1" noChangeArrowheads="1" noCrop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45" y="1978"/>
              <a:ext cx="860" cy="86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67" name="Picture 27" descr="ani36"/>
            <p:cNvPicPr>
              <a:picLocks noChangeAspect="1" noChangeArrowheads="1" noCrop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00" y="1071"/>
              <a:ext cx="860" cy="86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68" name="Picture 28" descr="ani36"/>
            <p:cNvPicPr>
              <a:picLocks noChangeAspect="1" noChangeArrowheads="1" noCrop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57" y="1978"/>
              <a:ext cx="860" cy="86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69" name="Picture 29" descr="ani36"/>
            <p:cNvPicPr>
              <a:picLocks noChangeAspect="1" noChangeArrowheads="1" noCrop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11" y="1026"/>
              <a:ext cx="860" cy="86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70" name="Picture 30" descr="ani36"/>
            <p:cNvPicPr>
              <a:picLocks noChangeAspect="1" noChangeArrowheads="1" noCrop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8" y="1933"/>
              <a:ext cx="860" cy="86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5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/>
      <p:bldP spid="10244" grpId="0"/>
      <p:bldP spid="10245" grpId="0" animBg="1"/>
      <p:bldP spid="1024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ar-EG" altLang="en-US" sz="5400" b="1">
                <a:solidFill>
                  <a:srgbClr val="9900CC"/>
                </a:solidFill>
              </a:rPr>
              <a:t>أكمل بكتابة العدد الناقص</a:t>
            </a:r>
            <a:endParaRPr lang="en-US" altLang="en-US" sz="5400" b="1">
              <a:solidFill>
                <a:srgbClr val="9900CC"/>
              </a:solidFill>
            </a:endParaRPr>
          </a:p>
        </p:txBody>
      </p:sp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5219702" y="5268913"/>
            <a:ext cx="3241675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ar-SA" altLang="en-US" sz="5400" b="1">
                <a:solidFill>
                  <a:srgbClr val="9900CC"/>
                </a:solidFill>
              </a:rPr>
              <a:t>= 2 × 2 =    </a:t>
            </a:r>
            <a:endParaRPr lang="en-US" altLang="en-US" sz="5400" b="1">
              <a:solidFill>
                <a:srgbClr val="9900CC"/>
              </a:solidFill>
            </a:endParaRPr>
          </a:p>
        </p:txBody>
      </p:sp>
      <p:sp>
        <p:nvSpPr>
          <p:cNvPr id="11269" name="Rectangle 5"/>
          <p:cNvSpPr>
            <a:spLocks noChangeArrowheads="1"/>
          </p:cNvSpPr>
          <p:nvPr/>
        </p:nvSpPr>
        <p:spPr bwMode="auto">
          <a:xfrm>
            <a:off x="4860925" y="5486402"/>
            <a:ext cx="647700" cy="576263"/>
          </a:xfrm>
          <a:prstGeom prst="rect">
            <a:avLst/>
          </a:prstGeom>
          <a:solidFill>
            <a:srgbClr val="FFFF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n-US" altLang="en-US" sz="4800" b="1"/>
          </a:p>
        </p:txBody>
      </p:sp>
      <p:sp>
        <p:nvSpPr>
          <p:cNvPr id="11270" name="Text Box 6"/>
          <p:cNvSpPr txBox="1">
            <a:spLocks noChangeArrowheads="1"/>
          </p:cNvSpPr>
          <p:nvPr/>
        </p:nvSpPr>
        <p:spPr bwMode="auto">
          <a:xfrm>
            <a:off x="5005390" y="5413377"/>
            <a:ext cx="433387" cy="823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99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ar-SA" altLang="en-US" sz="4800" b="1">
                <a:solidFill>
                  <a:srgbClr val="A50021"/>
                </a:solidFill>
              </a:rPr>
              <a:t>4</a:t>
            </a:r>
            <a:endParaRPr lang="en-US" altLang="en-US" sz="4800" b="1">
              <a:solidFill>
                <a:srgbClr val="A50021"/>
              </a:solidFill>
            </a:endParaRPr>
          </a:p>
        </p:txBody>
      </p:sp>
      <p:sp>
        <p:nvSpPr>
          <p:cNvPr id="11274" name="Text Box 10"/>
          <p:cNvSpPr txBox="1">
            <a:spLocks noChangeArrowheads="1"/>
          </p:cNvSpPr>
          <p:nvPr/>
        </p:nvSpPr>
        <p:spPr bwMode="auto">
          <a:xfrm>
            <a:off x="179390" y="5268913"/>
            <a:ext cx="3602037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ar-SA" altLang="en-US" sz="5400" b="1">
                <a:solidFill>
                  <a:srgbClr val="9900CC"/>
                </a:solidFill>
              </a:rPr>
              <a:t>= 2 × 1 =</a:t>
            </a:r>
            <a:endParaRPr lang="en-US" altLang="en-US" sz="5400" b="1">
              <a:solidFill>
                <a:srgbClr val="9900CC"/>
              </a:solidFill>
            </a:endParaRPr>
          </a:p>
        </p:txBody>
      </p:sp>
      <p:sp>
        <p:nvSpPr>
          <p:cNvPr id="11275" name="Rectangle 11"/>
          <p:cNvSpPr>
            <a:spLocks noChangeArrowheads="1"/>
          </p:cNvSpPr>
          <p:nvPr/>
        </p:nvSpPr>
        <p:spPr bwMode="auto">
          <a:xfrm>
            <a:off x="179388" y="5446713"/>
            <a:ext cx="647700" cy="576262"/>
          </a:xfrm>
          <a:prstGeom prst="rect">
            <a:avLst/>
          </a:prstGeom>
          <a:solidFill>
            <a:srgbClr val="FFFF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n-US" altLang="en-US" sz="4800" b="1"/>
          </a:p>
        </p:txBody>
      </p:sp>
      <p:sp>
        <p:nvSpPr>
          <p:cNvPr id="11276" name="Text Box 12"/>
          <p:cNvSpPr txBox="1">
            <a:spLocks noChangeArrowheads="1"/>
          </p:cNvSpPr>
          <p:nvPr/>
        </p:nvSpPr>
        <p:spPr bwMode="auto">
          <a:xfrm>
            <a:off x="323850" y="5373688"/>
            <a:ext cx="433388" cy="823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99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ar-SA" altLang="en-US" sz="4800" b="1">
                <a:solidFill>
                  <a:srgbClr val="A50021"/>
                </a:solidFill>
              </a:rPr>
              <a:t>2</a:t>
            </a:r>
            <a:endParaRPr lang="en-US" altLang="en-US" sz="4800" b="1">
              <a:solidFill>
                <a:srgbClr val="A50021"/>
              </a:solidFill>
            </a:endParaRPr>
          </a:p>
        </p:txBody>
      </p:sp>
      <p:grpSp>
        <p:nvGrpSpPr>
          <p:cNvPr id="11297" name="Group 33"/>
          <p:cNvGrpSpPr>
            <a:grpSpLocks/>
          </p:cNvGrpSpPr>
          <p:nvPr/>
        </p:nvGrpSpPr>
        <p:grpSpPr bwMode="auto">
          <a:xfrm>
            <a:off x="1187450" y="1484313"/>
            <a:ext cx="2281238" cy="3224212"/>
            <a:chOff x="748" y="935"/>
            <a:chExt cx="1437" cy="2031"/>
          </a:xfrm>
        </p:grpSpPr>
        <p:pic>
          <p:nvPicPr>
            <p:cNvPr id="11290" name="Picture 26" descr="Car-00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8" y="935"/>
              <a:ext cx="1437" cy="107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291" name="Picture 27" descr="Car-00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8" y="1888"/>
              <a:ext cx="1437" cy="107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1296" name="Group 32"/>
          <p:cNvGrpSpPr>
            <a:grpSpLocks/>
          </p:cNvGrpSpPr>
          <p:nvPr/>
        </p:nvGrpSpPr>
        <p:grpSpPr bwMode="auto">
          <a:xfrm>
            <a:off x="5292727" y="1484313"/>
            <a:ext cx="3408363" cy="3384550"/>
            <a:chOff x="3334" y="935"/>
            <a:chExt cx="2147" cy="2132"/>
          </a:xfrm>
        </p:grpSpPr>
        <p:pic>
          <p:nvPicPr>
            <p:cNvPr id="11292" name="Picture 28" descr="ييي (2)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68" y="935"/>
              <a:ext cx="1013" cy="10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293" name="Picture 29" descr="ييي (2)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34" y="935"/>
              <a:ext cx="1013" cy="10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294" name="Picture 30" descr="ييي (2)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68" y="2054"/>
              <a:ext cx="1013" cy="10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295" name="Picture 31" descr="ييي (2)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34" y="2054"/>
              <a:ext cx="1013" cy="10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2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2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2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29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29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29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29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29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29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29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29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5" dur="20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12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12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12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12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8" dur="2000"/>
                                        <p:tgtEl>
                                          <p:spTgt spid="11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12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12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/>
      <p:bldP spid="11268" grpId="0"/>
      <p:bldP spid="11269" grpId="0" animBg="1"/>
      <p:bldP spid="11270" grpId="0"/>
      <p:bldP spid="11274" grpId="0"/>
      <p:bldP spid="11275" grpId="0" animBg="1"/>
      <p:bldP spid="1127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4450"/>
            <a:ext cx="8229600" cy="1143000"/>
          </a:xfrm>
        </p:spPr>
        <p:txBody>
          <a:bodyPr/>
          <a:lstStyle/>
          <a:p>
            <a:r>
              <a:rPr lang="ar-EG" altLang="en-US" sz="4800" b="1">
                <a:solidFill>
                  <a:srgbClr val="9900CC"/>
                </a:solidFill>
              </a:rPr>
              <a:t>أكمل بكتابة العدد الناقص</a:t>
            </a:r>
            <a:endParaRPr lang="en-US" altLang="en-US" sz="4800" b="1">
              <a:solidFill>
                <a:srgbClr val="9900CC"/>
              </a:solidFill>
            </a:endParaRPr>
          </a:p>
        </p:txBody>
      </p:sp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3275015" y="5805488"/>
            <a:ext cx="3241675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ar-SA" altLang="en-US" sz="5400" b="1">
                <a:solidFill>
                  <a:srgbClr val="9900CC"/>
                </a:solidFill>
              </a:rPr>
              <a:t>= 2 × 6 =    </a:t>
            </a:r>
            <a:endParaRPr lang="en-US" altLang="en-US" sz="5400" b="1">
              <a:solidFill>
                <a:srgbClr val="9900CC"/>
              </a:solidFill>
            </a:endParaRPr>
          </a:p>
        </p:txBody>
      </p:sp>
      <p:sp>
        <p:nvSpPr>
          <p:cNvPr id="12292" name="Rectangle 4"/>
          <p:cNvSpPr>
            <a:spLocks noChangeArrowheads="1"/>
          </p:cNvSpPr>
          <p:nvPr/>
        </p:nvSpPr>
        <p:spPr bwMode="auto">
          <a:xfrm>
            <a:off x="2411415" y="5876925"/>
            <a:ext cx="1152525" cy="865188"/>
          </a:xfrm>
          <a:prstGeom prst="rect">
            <a:avLst/>
          </a:prstGeom>
          <a:solidFill>
            <a:srgbClr val="FFFF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n-US" altLang="en-US" sz="4800" b="1"/>
          </a:p>
        </p:txBody>
      </p:sp>
      <p:sp>
        <p:nvSpPr>
          <p:cNvPr id="12293" name="Text Box 5"/>
          <p:cNvSpPr txBox="1">
            <a:spLocks noChangeArrowheads="1"/>
          </p:cNvSpPr>
          <p:nvPr/>
        </p:nvSpPr>
        <p:spPr bwMode="auto">
          <a:xfrm>
            <a:off x="2193927" y="5949950"/>
            <a:ext cx="1154113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99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ar-SA" altLang="en-US" sz="5400" b="1">
                <a:solidFill>
                  <a:srgbClr val="A50021"/>
                </a:solidFill>
              </a:rPr>
              <a:t>12</a:t>
            </a:r>
            <a:endParaRPr lang="en-US" altLang="en-US" sz="5400" b="1">
              <a:solidFill>
                <a:srgbClr val="A50021"/>
              </a:solidFill>
            </a:endParaRPr>
          </a:p>
        </p:txBody>
      </p:sp>
      <p:pic>
        <p:nvPicPr>
          <p:cNvPr id="12308" name="Picture 20" descr="Clo04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30" r="16158"/>
          <a:stretch>
            <a:fillRect/>
          </a:stretch>
        </p:blipFill>
        <p:spPr bwMode="auto">
          <a:xfrm>
            <a:off x="7439027" y="979490"/>
            <a:ext cx="1660525" cy="2162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314" name="Picture 26" descr="Clo04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30" r="16158"/>
          <a:stretch>
            <a:fillRect/>
          </a:stretch>
        </p:blipFill>
        <p:spPr bwMode="auto">
          <a:xfrm>
            <a:off x="7340602" y="3355975"/>
            <a:ext cx="1660525" cy="2160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317" name="Picture 29" descr="Clo04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30" r="16158"/>
          <a:stretch>
            <a:fillRect/>
          </a:stretch>
        </p:blipFill>
        <p:spPr bwMode="auto">
          <a:xfrm>
            <a:off x="5930902" y="979490"/>
            <a:ext cx="1660525" cy="2162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318" name="Picture 30" descr="Clo04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30" r="16158"/>
          <a:stretch>
            <a:fillRect/>
          </a:stretch>
        </p:blipFill>
        <p:spPr bwMode="auto">
          <a:xfrm>
            <a:off x="5832477" y="3355975"/>
            <a:ext cx="1660525" cy="2160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319" name="Picture 31" descr="Clo04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30" r="16158"/>
          <a:stretch>
            <a:fillRect/>
          </a:stretch>
        </p:blipFill>
        <p:spPr bwMode="auto">
          <a:xfrm>
            <a:off x="4418015" y="979490"/>
            <a:ext cx="1660525" cy="2162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320" name="Picture 32" descr="Clo04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30" r="16158"/>
          <a:stretch>
            <a:fillRect/>
          </a:stretch>
        </p:blipFill>
        <p:spPr bwMode="auto">
          <a:xfrm>
            <a:off x="4319590" y="3355975"/>
            <a:ext cx="1660525" cy="2160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321" name="Picture 33" descr="Clo04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30" r="16158"/>
          <a:stretch>
            <a:fillRect/>
          </a:stretch>
        </p:blipFill>
        <p:spPr bwMode="auto">
          <a:xfrm>
            <a:off x="2906715" y="979490"/>
            <a:ext cx="1660525" cy="2162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322" name="Picture 34" descr="Clo04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30" r="16158"/>
          <a:stretch>
            <a:fillRect/>
          </a:stretch>
        </p:blipFill>
        <p:spPr bwMode="auto">
          <a:xfrm>
            <a:off x="2808290" y="3355975"/>
            <a:ext cx="1660525" cy="2160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323" name="Picture 35" descr="Clo04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30" r="16158"/>
          <a:stretch>
            <a:fillRect/>
          </a:stretch>
        </p:blipFill>
        <p:spPr bwMode="auto">
          <a:xfrm>
            <a:off x="1465265" y="979490"/>
            <a:ext cx="1660525" cy="2162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324" name="Picture 36" descr="Clo04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30" r="16158"/>
          <a:stretch>
            <a:fillRect/>
          </a:stretch>
        </p:blipFill>
        <p:spPr bwMode="auto">
          <a:xfrm>
            <a:off x="1366840" y="3355975"/>
            <a:ext cx="1660525" cy="2160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325" name="Picture 37" descr="Clo04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30" r="16158"/>
          <a:stretch>
            <a:fillRect/>
          </a:stretch>
        </p:blipFill>
        <p:spPr bwMode="auto">
          <a:xfrm>
            <a:off x="206377" y="908052"/>
            <a:ext cx="1660525" cy="2162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326" name="Picture 38" descr="Clo04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30" r="16158"/>
          <a:stretch>
            <a:fillRect/>
          </a:stretch>
        </p:blipFill>
        <p:spPr bwMode="auto">
          <a:xfrm>
            <a:off x="107952" y="3284540"/>
            <a:ext cx="1660525" cy="2160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3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3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3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3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3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23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3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3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3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23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3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23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4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23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3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4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23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23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5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23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23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5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23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23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6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23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23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 nodeType="clickPar">
                      <p:stCondLst>
                        <p:cond delay="indefinite"/>
                      </p:stCondLst>
                      <p:childTnLst>
                        <p:par>
                          <p:cTn id="6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2" dur="20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 nodeType="clickPar">
                      <p:stCondLst>
                        <p:cond delay="indefinite"/>
                      </p:stCondLst>
                      <p:childTnLst>
                        <p:par>
                          <p:cTn id="7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/>
      <p:bldP spid="12291" grpId="0"/>
      <p:bldP spid="12292" grpId="0" animBg="1"/>
      <p:bldP spid="1229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4450"/>
            <a:ext cx="8229600" cy="1143000"/>
          </a:xfrm>
        </p:spPr>
        <p:txBody>
          <a:bodyPr/>
          <a:lstStyle/>
          <a:p>
            <a:r>
              <a:rPr lang="ar-EG" altLang="en-US" sz="4800" b="1">
                <a:solidFill>
                  <a:srgbClr val="9900CC"/>
                </a:solidFill>
              </a:rPr>
              <a:t>أكمل بكتابة العدد الناقص</a:t>
            </a:r>
            <a:endParaRPr lang="en-US" altLang="en-US" sz="4800" b="1">
              <a:solidFill>
                <a:srgbClr val="9900CC"/>
              </a:solidFill>
            </a:endParaRPr>
          </a:p>
        </p:txBody>
      </p:sp>
      <p:sp>
        <p:nvSpPr>
          <p:cNvPr id="13315" name="Text Box 3"/>
          <p:cNvSpPr txBox="1">
            <a:spLocks noChangeArrowheads="1"/>
          </p:cNvSpPr>
          <p:nvPr/>
        </p:nvSpPr>
        <p:spPr bwMode="auto">
          <a:xfrm>
            <a:off x="3275015" y="5805488"/>
            <a:ext cx="3241675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ar-SA" altLang="en-US" sz="5400" b="1">
                <a:solidFill>
                  <a:srgbClr val="9900CC"/>
                </a:solidFill>
              </a:rPr>
              <a:t>= 2 × 5 =    </a:t>
            </a:r>
            <a:endParaRPr lang="en-US" altLang="en-US" sz="5400" b="1">
              <a:solidFill>
                <a:srgbClr val="9900CC"/>
              </a:solidFill>
            </a:endParaRPr>
          </a:p>
        </p:txBody>
      </p:sp>
      <p:sp>
        <p:nvSpPr>
          <p:cNvPr id="13316" name="Rectangle 4"/>
          <p:cNvSpPr>
            <a:spLocks noChangeArrowheads="1"/>
          </p:cNvSpPr>
          <p:nvPr/>
        </p:nvSpPr>
        <p:spPr bwMode="auto">
          <a:xfrm>
            <a:off x="2411415" y="5876925"/>
            <a:ext cx="1152525" cy="865188"/>
          </a:xfrm>
          <a:prstGeom prst="rect">
            <a:avLst/>
          </a:prstGeom>
          <a:solidFill>
            <a:srgbClr val="FFFF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n-US" altLang="en-US" sz="4800" b="1"/>
          </a:p>
        </p:txBody>
      </p:sp>
      <p:sp>
        <p:nvSpPr>
          <p:cNvPr id="13317" name="Text Box 5"/>
          <p:cNvSpPr txBox="1">
            <a:spLocks noChangeArrowheads="1"/>
          </p:cNvSpPr>
          <p:nvPr/>
        </p:nvSpPr>
        <p:spPr bwMode="auto">
          <a:xfrm>
            <a:off x="2193927" y="5949952"/>
            <a:ext cx="1154113" cy="823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99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ar-SA" altLang="en-US" sz="4800" b="1">
                <a:solidFill>
                  <a:srgbClr val="A50021"/>
                </a:solidFill>
              </a:rPr>
              <a:t>10</a:t>
            </a:r>
            <a:endParaRPr lang="en-US" altLang="en-US" sz="4800" b="1">
              <a:solidFill>
                <a:srgbClr val="A50021"/>
              </a:solidFill>
            </a:endParaRPr>
          </a:p>
        </p:txBody>
      </p:sp>
      <p:pic>
        <p:nvPicPr>
          <p:cNvPr id="13330" name="Picture 18" descr="Monk001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274" r="25459"/>
          <a:stretch>
            <a:fillRect/>
          </a:stretch>
        </p:blipFill>
        <p:spPr bwMode="auto">
          <a:xfrm>
            <a:off x="6977063" y="1052513"/>
            <a:ext cx="1484312" cy="2209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31" name="Picture 19" descr="Monk001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274" r="25459"/>
          <a:stretch>
            <a:fillRect/>
          </a:stretch>
        </p:blipFill>
        <p:spPr bwMode="auto">
          <a:xfrm>
            <a:off x="6905627" y="3379788"/>
            <a:ext cx="1484313" cy="2209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32" name="Picture 20" descr="Monk001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274" r="25459"/>
          <a:stretch>
            <a:fillRect/>
          </a:stretch>
        </p:blipFill>
        <p:spPr bwMode="auto">
          <a:xfrm>
            <a:off x="5291138" y="1030288"/>
            <a:ext cx="1484312" cy="2209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33" name="Picture 21" descr="Monk001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274" r="25459"/>
          <a:stretch>
            <a:fillRect/>
          </a:stretch>
        </p:blipFill>
        <p:spPr bwMode="auto">
          <a:xfrm>
            <a:off x="5219702" y="3357563"/>
            <a:ext cx="1484313" cy="2209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34" name="Picture 22" descr="Monk001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274" r="25459"/>
          <a:stretch>
            <a:fillRect/>
          </a:stretch>
        </p:blipFill>
        <p:spPr bwMode="auto">
          <a:xfrm>
            <a:off x="3706813" y="1030288"/>
            <a:ext cx="1484312" cy="2209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35" name="Picture 23" descr="Monk001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274" r="25459"/>
          <a:stretch>
            <a:fillRect/>
          </a:stretch>
        </p:blipFill>
        <p:spPr bwMode="auto">
          <a:xfrm>
            <a:off x="3635377" y="3357563"/>
            <a:ext cx="1484313" cy="2209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36" name="Picture 24" descr="Monk001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274" r="25459"/>
          <a:stretch>
            <a:fillRect/>
          </a:stretch>
        </p:blipFill>
        <p:spPr bwMode="auto">
          <a:xfrm>
            <a:off x="2266952" y="1030288"/>
            <a:ext cx="1484313" cy="2209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37" name="Picture 25" descr="Monk001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274" r="25459"/>
          <a:stretch>
            <a:fillRect/>
          </a:stretch>
        </p:blipFill>
        <p:spPr bwMode="auto">
          <a:xfrm>
            <a:off x="2195513" y="3357563"/>
            <a:ext cx="1484312" cy="2209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38" name="Picture 26" descr="Monk001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274" r="25459"/>
          <a:stretch>
            <a:fillRect/>
          </a:stretch>
        </p:blipFill>
        <p:spPr bwMode="auto">
          <a:xfrm>
            <a:off x="827088" y="1052513"/>
            <a:ext cx="1484312" cy="2209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39" name="Picture 27" descr="Monk001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274" r="25459"/>
          <a:stretch>
            <a:fillRect/>
          </a:stretch>
        </p:blipFill>
        <p:spPr bwMode="auto">
          <a:xfrm>
            <a:off x="755652" y="3379788"/>
            <a:ext cx="1484313" cy="2209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3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3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33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33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3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3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3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3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3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3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3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4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33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33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4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33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33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5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33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33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5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33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33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7" dur="20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 nodeType="clickPar">
                      <p:stCondLst>
                        <p:cond delay="indefinite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/>
      <p:bldP spid="13315" grpId="0"/>
      <p:bldP spid="13316" grpId="0" animBg="1"/>
      <p:bldP spid="13317" grpId="0"/>
    </p:bldLst>
  </p:timing>
</p:sld>
</file>

<file path=ppt/theme/theme1.xml><?xml version="1.0" encoding="utf-8"?>
<a:theme xmlns:a="http://schemas.openxmlformats.org/drawingml/2006/main" name="تصميم افتراضي">
  <a:themeElements>
    <a:clrScheme name="تصميم افتراضي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تصميم افتراضي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1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ar-SA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cs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1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ar-SA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cs typeface="Arial" panose="020B0604020202020204" pitchFamily="34" charset="0"/>
          </a:defRPr>
        </a:defPPr>
      </a:lstStyle>
    </a:lnDef>
  </a:objectDefaults>
  <a:extraClrSchemeLst>
    <a:extraClrScheme>
      <a:clrScheme name="تصميم افتراضي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تصميم افتراضي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تصميم افتراضي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تصميم افتراضي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تصميم افتراضي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تصميم افتراضي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تصميم افتراضي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تصميم افتراضي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تصميم افتراضي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تصميم افتراضي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تصميم افتراضي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تصميم افتراضي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1162</TotalTime>
  <Words>1255</Words>
  <Application>Microsoft Office PowerPoint</Application>
  <PresentationFormat>عرض على الشاشة (4:3)</PresentationFormat>
  <Paragraphs>665</Paragraphs>
  <Slides>56</Slides>
  <Notes>0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1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56</vt:i4>
      </vt:variant>
    </vt:vector>
  </HeadingPairs>
  <TitlesOfParts>
    <vt:vector size="58" baseType="lpstr">
      <vt:lpstr>Arial</vt:lpstr>
      <vt:lpstr>تصميم افتراضي</vt:lpstr>
      <vt:lpstr>علاء عنده ثلاثة أحواض لتربية أسماك الزينة بكل حوض سمكتان ، فكم سمكة عنده ؟</vt:lpstr>
      <vt:lpstr>( محمد ) عنده مجموعتان من الأرانب كل مجموعة بها 4 أرانب ، فكم أرنبًا عنده ؟</vt:lpstr>
      <vt:lpstr>اشترت ندي نوعين من الكشاكيل من كل نوع 6 كشاكيل ، فكم كشكولاً اشترتها؟</vt:lpstr>
      <vt:lpstr>أكمل بكتابة العدد الناقص</vt:lpstr>
      <vt:lpstr>أكمل بكتابة العدد الناقص</vt:lpstr>
      <vt:lpstr>أكمل بكتابة العدد الناقص</vt:lpstr>
      <vt:lpstr>أكمل بكتابة العدد الناقص</vt:lpstr>
      <vt:lpstr>أكمل بكتابة العدد الناقص</vt:lpstr>
      <vt:lpstr>أكمل بكتابة العدد الناقص</vt:lpstr>
      <vt:lpstr>أكمل بكتابة العدد الناقص</vt:lpstr>
      <vt:lpstr>أكمل بكتابة العدد الناقص</vt:lpstr>
      <vt:lpstr>أكمل بكتابة العدد الناقص</vt:lpstr>
      <vt:lpstr>أكمل بكتابة العدد الناقص</vt:lpstr>
      <vt:lpstr>أكمل بكتابة العدد الناقص</vt:lpstr>
      <vt:lpstr>أكمل بكتابة العدد الناقص</vt:lpstr>
      <vt:lpstr>أكمل بكتابة العدد الناقص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شادي عنده ثلاثة أحواض لتربية أسماك الزينة بكل حوض سمكتان ، فكم سمكة عنده ؟</dc:title>
  <dc:creator>allah</dc:creator>
  <cp:lastModifiedBy>USER</cp:lastModifiedBy>
  <cp:revision>15</cp:revision>
  <dcterms:created xsi:type="dcterms:W3CDTF">2006-01-19T09:01:26Z</dcterms:created>
  <dcterms:modified xsi:type="dcterms:W3CDTF">2024-12-19T14:26:07Z</dcterms:modified>
</cp:coreProperties>
</file>